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8"/>
  </p:notesMasterIdLst>
  <p:handoutMasterIdLst>
    <p:handoutMasterId r:id="rId9"/>
  </p:handoutMasterIdLst>
  <p:sldIdLst>
    <p:sldId id="260" r:id="rId2"/>
    <p:sldId id="276" r:id="rId3"/>
    <p:sldId id="280" r:id="rId4"/>
    <p:sldId id="281" r:id="rId5"/>
    <p:sldId id="282" r:id="rId6"/>
    <p:sldId id="283" r:id="rId7"/>
  </p:sldIdLst>
  <p:sldSz cx="9144000" cy="6858000" type="screen4x3"/>
  <p:notesSz cx="6819900" cy="99314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5B00"/>
    <a:srgbClr val="2A5E64"/>
    <a:srgbClr val="9900CC"/>
    <a:srgbClr val="006600"/>
    <a:srgbClr val="FFFFD9"/>
    <a:srgbClr val="FFFF99"/>
    <a:srgbClr val="CCFFCC"/>
    <a:srgbClr val="CC6600"/>
    <a:srgbClr val="FF66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7" autoAdjust="0"/>
    <p:restoredTop sz="94737" autoAdjust="0"/>
  </p:normalViewPr>
  <p:slideViewPr>
    <p:cSldViewPr>
      <p:cViewPr>
        <p:scale>
          <a:sx n="114" d="100"/>
          <a:sy n="114" d="100"/>
        </p:scale>
        <p:origin x="-197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F30148-CB63-4ACE-8CB3-701CA10799A2}" type="doc">
      <dgm:prSet loTypeId="urn:microsoft.com/office/officeart/2005/8/layout/lProcess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de-CH"/>
        </a:p>
      </dgm:t>
    </dgm:pt>
    <dgm:pt modelId="{EEDA4A57-5244-4C88-9991-77A8C6FE0CA2}">
      <dgm:prSet phldrT="[Text]" custT="1"/>
      <dgm:spPr>
        <a:solidFill>
          <a:srgbClr val="C7D6F5"/>
        </a:solidFill>
        <a:effectLst>
          <a:softEdge rad="31750"/>
        </a:effectLst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Primar</a:t>
          </a:r>
          <a:r>
            <a:rPr lang="bs-Latn-BA" sz="1400" b="1" dirty="0" smtClean="0">
              <a:solidFill>
                <a:schemeClr val="tx1"/>
              </a:solidFill>
            </a:rPr>
            <a:t>na zdravstvena zaštita</a:t>
          </a:r>
          <a:endParaRPr lang="de-CH" sz="1400" b="1" dirty="0">
            <a:solidFill>
              <a:schemeClr val="tx1"/>
            </a:solidFill>
          </a:endParaRPr>
        </a:p>
      </dgm:t>
    </dgm:pt>
    <dgm:pt modelId="{72646410-17A6-4760-8EAB-7B91782D3B89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bs-Latn-BA" sz="1700" b="1" dirty="0" smtClean="0"/>
            <a:t>Zdravstvo</a:t>
          </a:r>
          <a:endParaRPr lang="de-CH" sz="1700" b="1" dirty="0"/>
        </a:p>
      </dgm:t>
    </dgm:pt>
    <dgm:pt modelId="{E7DD01BA-751C-4754-884B-3F35D501AF86}" type="sibTrans" cxnId="{DFB5E35D-84F3-42DD-AF5F-147DAB697D9C}">
      <dgm:prSet/>
      <dgm:spPr/>
      <dgm:t>
        <a:bodyPr/>
        <a:lstStyle/>
        <a:p>
          <a:endParaRPr lang="de-CH"/>
        </a:p>
      </dgm:t>
    </dgm:pt>
    <dgm:pt modelId="{EFC95992-36FC-4BD4-A456-E3FF1A12FC69}" type="parTrans" cxnId="{DFB5E35D-84F3-42DD-AF5F-147DAB697D9C}">
      <dgm:prSet/>
      <dgm:spPr/>
      <dgm:t>
        <a:bodyPr/>
        <a:lstStyle/>
        <a:p>
          <a:endParaRPr lang="de-CH"/>
        </a:p>
      </dgm:t>
    </dgm:pt>
    <dgm:pt modelId="{E2873698-3456-47B3-B0E1-AF5D9173E194}" type="sibTrans" cxnId="{6AEB2801-0606-4069-A055-7E199F7219C6}">
      <dgm:prSet/>
      <dgm:spPr/>
      <dgm:t>
        <a:bodyPr/>
        <a:lstStyle/>
        <a:p>
          <a:endParaRPr lang="de-CH"/>
        </a:p>
      </dgm:t>
    </dgm:pt>
    <dgm:pt modelId="{593B2CFD-2BC2-4207-83B1-48A7CA34BD43}" type="parTrans" cxnId="{6AEB2801-0606-4069-A055-7E199F7219C6}">
      <dgm:prSet/>
      <dgm:spPr/>
      <dgm:t>
        <a:bodyPr/>
        <a:lstStyle/>
        <a:p>
          <a:endParaRPr lang="de-CH"/>
        </a:p>
      </dgm:t>
    </dgm:pt>
    <dgm:pt modelId="{2C7C4C24-85BE-4D1A-9322-8EAEB6AF9D1D}">
      <dgm:prSet phldrT="[Text]" custT="1"/>
      <dgm:spPr>
        <a:solidFill>
          <a:srgbClr val="C7D6F5"/>
        </a:solidFill>
      </dgm:spPr>
      <dgm:t>
        <a:bodyPr/>
        <a:lstStyle/>
        <a:p>
          <a:r>
            <a:rPr lang="bs-Latn-BA" sz="1400" b="1" dirty="0" smtClean="0">
              <a:solidFill>
                <a:schemeClr val="tx1"/>
              </a:solidFill>
            </a:rPr>
            <a:t>Zapošljavanje mladih</a:t>
          </a:r>
          <a:endParaRPr lang="de-CH" sz="1400" b="1" dirty="0">
            <a:solidFill>
              <a:schemeClr val="tx1"/>
            </a:solidFill>
          </a:endParaRPr>
        </a:p>
      </dgm:t>
    </dgm:pt>
    <dgm:pt modelId="{0D3AD425-031A-4048-AD3D-B866481AFFF9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de-CH" sz="1700" b="1" dirty="0" smtClean="0"/>
            <a:t>E</a:t>
          </a:r>
          <a:r>
            <a:rPr lang="bs-Latn-BA" sz="1700" b="1" dirty="0" smtClean="0"/>
            <a:t>k</a:t>
          </a:r>
          <a:r>
            <a:rPr lang="de-CH" sz="1700" b="1" dirty="0" smtClean="0"/>
            <a:t>onom</a:t>
          </a:r>
          <a:r>
            <a:rPr lang="bs-Latn-BA" sz="1700" b="1" dirty="0" smtClean="0"/>
            <a:t>ija</a:t>
          </a:r>
          <a:r>
            <a:rPr lang="de-CH" sz="1700" b="1" dirty="0" smtClean="0"/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bs-Latn-BA" sz="1700" b="1" dirty="0" smtClean="0"/>
            <a:t>i</a:t>
          </a:r>
          <a:r>
            <a:rPr lang="de-CH" sz="1700" b="1" dirty="0" smtClean="0"/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bs-Latn-BA" sz="1700" b="1" dirty="0" smtClean="0"/>
            <a:t>zapošljavanje</a:t>
          </a:r>
          <a:endParaRPr lang="de-CH" sz="1700" b="1" dirty="0"/>
        </a:p>
      </dgm:t>
    </dgm:pt>
    <dgm:pt modelId="{A1A3FC97-1A4E-4736-9335-F71E92857C62}" type="sibTrans" cxnId="{CC5E5652-9530-4CB3-943F-0F77ABC7ADDA}">
      <dgm:prSet/>
      <dgm:spPr/>
      <dgm:t>
        <a:bodyPr/>
        <a:lstStyle/>
        <a:p>
          <a:endParaRPr lang="de-CH"/>
        </a:p>
      </dgm:t>
    </dgm:pt>
    <dgm:pt modelId="{493C4055-4F2B-46AD-A248-981349007B54}" type="parTrans" cxnId="{CC5E5652-9530-4CB3-943F-0F77ABC7ADDA}">
      <dgm:prSet/>
      <dgm:spPr/>
      <dgm:t>
        <a:bodyPr/>
        <a:lstStyle/>
        <a:p>
          <a:endParaRPr lang="de-CH"/>
        </a:p>
      </dgm:t>
    </dgm:pt>
    <dgm:pt modelId="{F0D1943A-BFD4-45CC-A49A-086389DE0001}" type="sibTrans" cxnId="{F1C3705D-C267-4E17-BEEE-69D551A2A1E2}">
      <dgm:prSet/>
      <dgm:spPr/>
      <dgm:t>
        <a:bodyPr/>
        <a:lstStyle/>
        <a:p>
          <a:endParaRPr lang="de-CH"/>
        </a:p>
      </dgm:t>
    </dgm:pt>
    <dgm:pt modelId="{0EF598EC-427D-441D-8971-7643B413D629}" type="parTrans" cxnId="{F1C3705D-C267-4E17-BEEE-69D551A2A1E2}">
      <dgm:prSet/>
      <dgm:spPr/>
      <dgm:t>
        <a:bodyPr/>
        <a:lstStyle/>
        <a:p>
          <a:endParaRPr lang="de-CH"/>
        </a:p>
      </dgm:t>
    </dgm:pt>
    <dgm:pt modelId="{648ECF8C-46E5-4C9F-9990-529513AF2A9F}">
      <dgm:prSet phldrT="[Text]" custT="1"/>
      <dgm:spPr>
        <a:solidFill>
          <a:srgbClr val="C7D6F5"/>
        </a:solidFill>
        <a:ln>
          <a:solidFill>
            <a:schemeClr val="accent1"/>
          </a:solidFill>
        </a:ln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</dgm:spPr>
      <dgm:t>
        <a:bodyPr/>
        <a:lstStyle/>
        <a:p>
          <a:r>
            <a:rPr lang="de-CH" sz="1400" b="1" dirty="0" smtClean="0">
              <a:solidFill>
                <a:schemeClr val="tx1"/>
              </a:solidFill>
            </a:rPr>
            <a:t>Decentrali</a:t>
          </a:r>
          <a:r>
            <a:rPr lang="bs-Latn-BA" sz="1400" b="1" dirty="0" smtClean="0">
              <a:solidFill>
                <a:schemeClr val="tx1"/>
              </a:solidFill>
            </a:rPr>
            <a:t>z</a:t>
          </a:r>
          <a:r>
            <a:rPr lang="de-CH" sz="1400" b="1" dirty="0" smtClean="0">
              <a:solidFill>
                <a:schemeClr val="tx1"/>
              </a:solidFill>
            </a:rPr>
            <a:t>a</a:t>
          </a:r>
          <a:r>
            <a:rPr lang="bs-Latn-BA" sz="1400" b="1" dirty="0" smtClean="0">
              <a:solidFill>
                <a:schemeClr val="tx1"/>
              </a:solidFill>
            </a:rPr>
            <a:t>cija</a:t>
          </a:r>
          <a:r>
            <a:rPr lang="de-CH" sz="1400" b="1" dirty="0" smtClean="0">
              <a:solidFill>
                <a:schemeClr val="tx1"/>
              </a:solidFill>
            </a:rPr>
            <a:t> </a:t>
          </a:r>
          <a:r>
            <a:rPr lang="bs-Latn-BA" sz="1400" b="1" dirty="0" smtClean="0">
              <a:solidFill>
                <a:schemeClr val="tx1"/>
              </a:solidFill>
            </a:rPr>
            <a:t>i</a:t>
          </a:r>
          <a:r>
            <a:rPr lang="de-CH" sz="1400" b="1" dirty="0" smtClean="0">
              <a:solidFill>
                <a:schemeClr val="tx1"/>
              </a:solidFill>
            </a:rPr>
            <a:t> </a:t>
          </a:r>
          <a:r>
            <a:rPr lang="bs-Latn-BA" sz="1400" b="1" dirty="0" smtClean="0">
              <a:solidFill>
                <a:schemeClr val="tx1"/>
              </a:solidFill>
            </a:rPr>
            <a:t>l</a:t>
          </a:r>
          <a:r>
            <a:rPr lang="de-CH" sz="1400" b="1" dirty="0" smtClean="0">
              <a:solidFill>
                <a:schemeClr val="tx1"/>
              </a:solidFill>
            </a:rPr>
            <a:t>o</a:t>
          </a:r>
          <a:r>
            <a:rPr lang="bs-Latn-BA" sz="1400" b="1" dirty="0" smtClean="0">
              <a:solidFill>
                <a:schemeClr val="tx1"/>
              </a:solidFill>
            </a:rPr>
            <a:t>k</a:t>
          </a:r>
          <a:r>
            <a:rPr lang="de-CH" sz="1400" b="1" dirty="0" smtClean="0">
              <a:solidFill>
                <a:schemeClr val="tx1"/>
              </a:solidFill>
            </a:rPr>
            <a:t>al</a:t>
          </a:r>
          <a:r>
            <a:rPr lang="bs-Latn-BA" sz="1400" b="1" dirty="0" smtClean="0">
              <a:solidFill>
                <a:schemeClr val="tx1"/>
              </a:solidFill>
            </a:rPr>
            <a:t>na samouprava</a:t>
          </a:r>
          <a:endParaRPr lang="de-CH" sz="1400" b="1" dirty="0">
            <a:solidFill>
              <a:schemeClr val="tx1"/>
            </a:solidFill>
          </a:endParaRPr>
        </a:p>
      </dgm:t>
    </dgm:pt>
    <dgm:pt modelId="{2D9E73BA-60C8-4BA2-B2C6-26AD1113FF58}">
      <dgm:prSet phldrT="[Text]" custT="1"/>
      <dgm:spPr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</dgm:spPr>
      <dgm:t>
        <a:bodyPr anchor="t"/>
        <a:lstStyle/>
        <a:p>
          <a:pPr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dirty="0" smtClean="0"/>
            <a:t>Lo</a:t>
          </a:r>
          <a:r>
            <a:rPr lang="bs-Latn-BA" sz="1700" b="1" dirty="0" smtClean="0"/>
            <a:t>kalna samouprava </a:t>
          </a:r>
          <a:r>
            <a:rPr lang="de-CH" sz="1700" b="1" dirty="0" smtClean="0"/>
            <a:t> </a:t>
          </a:r>
        </a:p>
        <a:p>
          <a:pPr>
            <a:lnSpc>
              <a:spcPct val="100000"/>
            </a:lnSpc>
            <a:spcBef>
              <a:spcPts val="200"/>
            </a:spcBef>
            <a:spcAft>
              <a:spcPts val="0"/>
            </a:spcAft>
          </a:pPr>
          <a:r>
            <a:rPr lang="bs-Latn-BA" sz="1700" b="1" dirty="0" smtClean="0"/>
            <a:t>i</a:t>
          </a:r>
          <a:r>
            <a:rPr lang="de-CH" sz="1700" b="1" dirty="0" smtClean="0"/>
            <a:t> </a:t>
          </a:r>
        </a:p>
        <a:p>
          <a:pPr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bs-Latn-BA" sz="1700" b="1" dirty="0" smtClean="0"/>
            <a:t>općinske službe</a:t>
          </a:r>
          <a:endParaRPr lang="de-CH" sz="1700" b="1" dirty="0"/>
        </a:p>
      </dgm:t>
    </dgm:pt>
    <dgm:pt modelId="{0F01A239-A3DB-449F-9E27-CBF1C025DA3E}" type="sibTrans" cxnId="{D52AD7C3-F74D-4C45-A55F-14A579DB8BAA}">
      <dgm:prSet/>
      <dgm:spPr/>
      <dgm:t>
        <a:bodyPr/>
        <a:lstStyle/>
        <a:p>
          <a:endParaRPr lang="de-CH"/>
        </a:p>
      </dgm:t>
    </dgm:pt>
    <dgm:pt modelId="{BB4839AD-E5C4-4E6A-9FE0-5BE7F2CE54EE}" type="parTrans" cxnId="{D52AD7C3-F74D-4C45-A55F-14A579DB8BAA}">
      <dgm:prSet/>
      <dgm:spPr/>
      <dgm:t>
        <a:bodyPr/>
        <a:lstStyle/>
        <a:p>
          <a:endParaRPr lang="de-CH"/>
        </a:p>
      </dgm:t>
    </dgm:pt>
    <dgm:pt modelId="{3211DCAE-84F6-4037-BE17-653559DA16DB}" type="sibTrans" cxnId="{70670C8F-0711-4639-B862-CB3E5228952F}">
      <dgm:prSet/>
      <dgm:spPr/>
      <dgm:t>
        <a:bodyPr/>
        <a:lstStyle/>
        <a:p>
          <a:endParaRPr lang="de-CH"/>
        </a:p>
      </dgm:t>
    </dgm:pt>
    <dgm:pt modelId="{09F17CCC-53D6-403A-B6AA-22010A561BAB}" type="parTrans" cxnId="{70670C8F-0711-4639-B862-CB3E5228952F}">
      <dgm:prSet/>
      <dgm:spPr/>
      <dgm:t>
        <a:bodyPr/>
        <a:lstStyle/>
        <a:p>
          <a:endParaRPr lang="de-CH"/>
        </a:p>
      </dgm:t>
    </dgm:pt>
    <dgm:pt modelId="{8E49D9C1-71F2-493F-AA65-5428FE971F53}">
      <dgm:prSet custT="1"/>
      <dgm:spPr>
        <a:solidFill>
          <a:srgbClr val="C7D6F5"/>
        </a:solidFill>
      </dgm:spPr>
      <dgm:t>
        <a:bodyPr/>
        <a:lstStyle/>
        <a:p>
          <a:r>
            <a:rPr lang="bs-Latn-BA" sz="1400" b="1" dirty="0" smtClean="0">
              <a:solidFill>
                <a:schemeClr val="tx1"/>
              </a:solidFill>
            </a:rPr>
            <a:t>Privredni razvoj</a:t>
          </a:r>
          <a:endParaRPr lang="de-CH" sz="1400" b="1" dirty="0">
            <a:solidFill>
              <a:schemeClr val="tx1"/>
            </a:solidFill>
          </a:endParaRPr>
        </a:p>
      </dgm:t>
    </dgm:pt>
    <dgm:pt modelId="{9A34C6CC-8958-4223-8120-34AF9BF8D0FA}" type="parTrans" cxnId="{B7248227-36E9-4252-9B6E-C6D0EEA1DDBC}">
      <dgm:prSet/>
      <dgm:spPr/>
      <dgm:t>
        <a:bodyPr/>
        <a:lstStyle/>
        <a:p>
          <a:endParaRPr lang="de-CH"/>
        </a:p>
      </dgm:t>
    </dgm:pt>
    <dgm:pt modelId="{C05E8CFC-8AAA-42B9-A444-9F42FC2251BE}" type="sibTrans" cxnId="{B7248227-36E9-4252-9B6E-C6D0EEA1DDBC}">
      <dgm:prSet/>
      <dgm:spPr/>
      <dgm:t>
        <a:bodyPr/>
        <a:lstStyle/>
        <a:p>
          <a:endParaRPr lang="de-CH"/>
        </a:p>
      </dgm:t>
    </dgm:pt>
    <dgm:pt modelId="{702A6C6E-EED3-4F1C-818A-DF1A3C113DCF}">
      <dgm:prSet custT="1"/>
      <dgm:spPr>
        <a:solidFill>
          <a:srgbClr val="C7D6F5"/>
        </a:solidFill>
      </dgm:spPr>
      <dgm:t>
        <a:bodyPr/>
        <a:lstStyle/>
        <a:p>
          <a:r>
            <a:rPr lang="bs-Latn-BA" sz="1400" b="1" dirty="0" smtClean="0">
              <a:solidFill>
                <a:schemeClr val="tx1"/>
              </a:solidFill>
            </a:rPr>
            <a:t>Službe općinske i</a:t>
          </a:r>
          <a:r>
            <a:rPr lang="de-CH" sz="1400" b="1" dirty="0" smtClean="0">
              <a:solidFill>
                <a:schemeClr val="tx1"/>
              </a:solidFill>
            </a:rPr>
            <a:t>nfrastru</a:t>
          </a:r>
          <a:r>
            <a:rPr lang="bs-Latn-BA" sz="1400" b="1" dirty="0" smtClean="0">
              <a:solidFill>
                <a:schemeClr val="tx1"/>
              </a:solidFill>
            </a:rPr>
            <a:t>kture</a:t>
          </a:r>
          <a:endParaRPr lang="de-CH" sz="1400" b="1" dirty="0">
            <a:solidFill>
              <a:schemeClr val="tx1"/>
            </a:solidFill>
          </a:endParaRPr>
        </a:p>
      </dgm:t>
    </dgm:pt>
    <dgm:pt modelId="{66219628-7CA5-43ED-BDC3-2A70ADAC2745}" type="parTrans" cxnId="{8DFC104D-B608-48DB-993A-33CF9D805081}">
      <dgm:prSet/>
      <dgm:spPr/>
      <dgm:t>
        <a:bodyPr/>
        <a:lstStyle/>
        <a:p>
          <a:endParaRPr lang="de-CH"/>
        </a:p>
      </dgm:t>
    </dgm:pt>
    <dgm:pt modelId="{C6B5ABEB-3059-4A97-90B1-AA6777886126}" type="sibTrans" cxnId="{8DFC104D-B608-48DB-993A-33CF9D805081}">
      <dgm:prSet/>
      <dgm:spPr/>
      <dgm:t>
        <a:bodyPr/>
        <a:lstStyle/>
        <a:p>
          <a:endParaRPr lang="de-CH"/>
        </a:p>
      </dgm:t>
    </dgm:pt>
    <dgm:pt modelId="{63BE8368-1103-4FF8-BCA3-FD4876D31B16}" type="pres">
      <dgm:prSet presAssocID="{99F30148-CB63-4ACE-8CB3-701CA10799A2}" presName="theList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2F52EB08-1478-44CC-A93E-55A121AEDC42}" type="pres">
      <dgm:prSet presAssocID="{0D3AD425-031A-4048-AD3D-B866481AFFF9}" presName="compNode" presStyleCnt="0"/>
      <dgm:spPr/>
      <dgm:t>
        <a:bodyPr/>
        <a:lstStyle/>
        <a:p>
          <a:endParaRPr lang="de-CH"/>
        </a:p>
      </dgm:t>
    </dgm:pt>
    <dgm:pt modelId="{3A223F25-9A08-4515-B183-9C81F7E2E8BB}" type="pres">
      <dgm:prSet presAssocID="{0D3AD425-031A-4048-AD3D-B866481AFFF9}" presName="aNode" presStyleLbl="bgShp" presStyleIdx="0" presStyleCnt="3" custLinFactNeighborX="-3973"/>
      <dgm:spPr/>
      <dgm:t>
        <a:bodyPr/>
        <a:lstStyle/>
        <a:p>
          <a:endParaRPr lang="de-CH"/>
        </a:p>
      </dgm:t>
    </dgm:pt>
    <dgm:pt modelId="{EF2553EE-9E63-425C-A410-FE38AEFE1046}" type="pres">
      <dgm:prSet presAssocID="{0D3AD425-031A-4048-AD3D-B866481AFFF9}" presName="textNode" presStyleLbl="bgShp" presStyleIdx="0" presStyleCnt="3"/>
      <dgm:spPr/>
      <dgm:t>
        <a:bodyPr/>
        <a:lstStyle/>
        <a:p>
          <a:endParaRPr lang="de-CH"/>
        </a:p>
      </dgm:t>
    </dgm:pt>
    <dgm:pt modelId="{F3434F6E-82CA-4010-8B88-B55E8EB28AC3}" type="pres">
      <dgm:prSet presAssocID="{0D3AD425-031A-4048-AD3D-B866481AFFF9}" presName="compChildNode" presStyleCnt="0"/>
      <dgm:spPr/>
      <dgm:t>
        <a:bodyPr/>
        <a:lstStyle/>
        <a:p>
          <a:endParaRPr lang="de-CH"/>
        </a:p>
      </dgm:t>
    </dgm:pt>
    <dgm:pt modelId="{9DBC97C1-8E85-45EA-950B-0DBA69BE6825}" type="pres">
      <dgm:prSet presAssocID="{0D3AD425-031A-4048-AD3D-B866481AFFF9}" presName="theInnerList" presStyleCnt="0"/>
      <dgm:spPr/>
      <dgm:t>
        <a:bodyPr/>
        <a:lstStyle/>
        <a:p>
          <a:endParaRPr lang="de-CH"/>
        </a:p>
      </dgm:t>
    </dgm:pt>
    <dgm:pt modelId="{A3B02250-C85E-4D87-A08C-3C0951682E54}" type="pres">
      <dgm:prSet presAssocID="{2C7C4C24-85BE-4D1A-9322-8EAEB6AF9D1D}" presName="childNode" presStyleLbl="node1" presStyleIdx="0" presStyleCnt="5" custScaleX="111129" custScaleY="97718" custLinFactNeighborX="-5307" custLinFactNeighborY="-1921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D4944925-7BC1-4A98-8207-05AEDF6E6A74}" type="pres">
      <dgm:prSet presAssocID="{2C7C4C24-85BE-4D1A-9322-8EAEB6AF9D1D}" presName="aSpace2" presStyleCnt="0"/>
      <dgm:spPr/>
      <dgm:t>
        <a:bodyPr/>
        <a:lstStyle/>
        <a:p>
          <a:endParaRPr lang="de-CH"/>
        </a:p>
      </dgm:t>
    </dgm:pt>
    <dgm:pt modelId="{FB0A8796-7B87-4FF7-A32E-931CD09EB63E}" type="pres">
      <dgm:prSet presAssocID="{8E49D9C1-71F2-493F-AA65-5428FE971F53}" presName="childNode" presStyleLbl="node1" presStyleIdx="1" presStyleCnt="5" custScaleX="111129" custScaleY="95823" custLinFactNeighborX="-5307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BA10DDE4-95D5-4714-A192-0386C3DD2209}" type="pres">
      <dgm:prSet presAssocID="{0D3AD425-031A-4048-AD3D-B866481AFFF9}" presName="aSpace" presStyleCnt="0"/>
      <dgm:spPr/>
      <dgm:t>
        <a:bodyPr/>
        <a:lstStyle/>
        <a:p>
          <a:endParaRPr lang="de-CH"/>
        </a:p>
      </dgm:t>
    </dgm:pt>
    <dgm:pt modelId="{3E1286B5-1B20-4EC9-9DDE-5926526324D6}" type="pres">
      <dgm:prSet presAssocID="{72646410-17A6-4760-8EAB-7B91782D3B89}" presName="compNode" presStyleCnt="0"/>
      <dgm:spPr/>
      <dgm:t>
        <a:bodyPr/>
        <a:lstStyle/>
        <a:p>
          <a:endParaRPr lang="de-CH"/>
        </a:p>
      </dgm:t>
    </dgm:pt>
    <dgm:pt modelId="{47C4DF1A-ADC9-4BB7-AB04-02EDC8EA204A}" type="pres">
      <dgm:prSet presAssocID="{72646410-17A6-4760-8EAB-7B91782D3B89}" presName="aNode" presStyleLbl="bgShp" presStyleIdx="1" presStyleCnt="3" custLinFactNeighborX="-1117" custLinFactNeighborY="2166"/>
      <dgm:spPr/>
      <dgm:t>
        <a:bodyPr/>
        <a:lstStyle/>
        <a:p>
          <a:endParaRPr lang="de-CH"/>
        </a:p>
      </dgm:t>
    </dgm:pt>
    <dgm:pt modelId="{DB4E164A-09D1-4DFE-8A72-2C899573CF66}" type="pres">
      <dgm:prSet presAssocID="{72646410-17A6-4760-8EAB-7B91782D3B89}" presName="textNode" presStyleLbl="bgShp" presStyleIdx="1" presStyleCnt="3"/>
      <dgm:spPr/>
      <dgm:t>
        <a:bodyPr/>
        <a:lstStyle/>
        <a:p>
          <a:endParaRPr lang="de-CH"/>
        </a:p>
      </dgm:t>
    </dgm:pt>
    <dgm:pt modelId="{7477661C-1F8A-4D50-837E-9475AB17AD12}" type="pres">
      <dgm:prSet presAssocID="{72646410-17A6-4760-8EAB-7B91782D3B89}" presName="compChildNode" presStyleCnt="0"/>
      <dgm:spPr/>
      <dgm:t>
        <a:bodyPr/>
        <a:lstStyle/>
        <a:p>
          <a:endParaRPr lang="de-CH"/>
        </a:p>
      </dgm:t>
    </dgm:pt>
    <dgm:pt modelId="{F48F1B37-63DE-4B14-A1B2-EAB504C38CDF}" type="pres">
      <dgm:prSet presAssocID="{72646410-17A6-4760-8EAB-7B91782D3B89}" presName="theInnerList" presStyleCnt="0"/>
      <dgm:spPr/>
      <dgm:t>
        <a:bodyPr/>
        <a:lstStyle/>
        <a:p>
          <a:endParaRPr lang="de-CH"/>
        </a:p>
      </dgm:t>
    </dgm:pt>
    <dgm:pt modelId="{4D47ABC6-11B9-45B1-8B6F-141175BE6B2F}" type="pres">
      <dgm:prSet presAssocID="{EEDA4A57-5244-4C88-9991-77A8C6FE0CA2}" presName="childNode" presStyleLbl="node1" presStyleIdx="2" presStyleCnt="5" custLinFactNeighborX="-815" custLinFactNeighborY="-81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5B1DFC81-A71F-4496-8AF9-57C37BD1812B}" type="pres">
      <dgm:prSet presAssocID="{72646410-17A6-4760-8EAB-7B91782D3B89}" presName="aSpace" presStyleCnt="0"/>
      <dgm:spPr/>
      <dgm:t>
        <a:bodyPr/>
        <a:lstStyle/>
        <a:p>
          <a:endParaRPr lang="de-CH"/>
        </a:p>
      </dgm:t>
    </dgm:pt>
    <dgm:pt modelId="{A071B694-2859-4EAF-A732-24867E9C1261}" type="pres">
      <dgm:prSet presAssocID="{2D9E73BA-60C8-4BA2-B2C6-26AD1113FF58}" presName="compNode" presStyleCnt="0"/>
      <dgm:spPr/>
      <dgm:t>
        <a:bodyPr/>
        <a:lstStyle/>
        <a:p>
          <a:endParaRPr lang="de-CH"/>
        </a:p>
      </dgm:t>
    </dgm:pt>
    <dgm:pt modelId="{CC7C4EBA-7DF3-48E7-B2D5-87B6187A5F66}" type="pres">
      <dgm:prSet presAssocID="{2D9E73BA-60C8-4BA2-B2C6-26AD1113FF58}" presName="aNode" presStyleLbl="bgShp" presStyleIdx="2" presStyleCnt="3" custLinFactNeighborX="363" custLinFactNeighborY="1923"/>
      <dgm:spPr/>
      <dgm:t>
        <a:bodyPr/>
        <a:lstStyle/>
        <a:p>
          <a:endParaRPr lang="de-CH"/>
        </a:p>
      </dgm:t>
    </dgm:pt>
    <dgm:pt modelId="{92267B4B-332D-4AD6-9A55-9064D67A2607}" type="pres">
      <dgm:prSet presAssocID="{2D9E73BA-60C8-4BA2-B2C6-26AD1113FF58}" presName="textNode" presStyleLbl="bgShp" presStyleIdx="2" presStyleCnt="3"/>
      <dgm:spPr/>
      <dgm:t>
        <a:bodyPr/>
        <a:lstStyle/>
        <a:p>
          <a:endParaRPr lang="de-CH"/>
        </a:p>
      </dgm:t>
    </dgm:pt>
    <dgm:pt modelId="{2047CD44-C235-471A-AC6B-A8B77D8E3746}" type="pres">
      <dgm:prSet presAssocID="{2D9E73BA-60C8-4BA2-B2C6-26AD1113FF58}" presName="compChildNode" presStyleCnt="0"/>
      <dgm:spPr/>
      <dgm:t>
        <a:bodyPr/>
        <a:lstStyle/>
        <a:p>
          <a:endParaRPr lang="de-CH"/>
        </a:p>
      </dgm:t>
    </dgm:pt>
    <dgm:pt modelId="{134F0914-FBE0-4122-9381-B4EE2B1637DD}" type="pres">
      <dgm:prSet presAssocID="{2D9E73BA-60C8-4BA2-B2C6-26AD1113FF58}" presName="theInnerList" presStyleCnt="0"/>
      <dgm:spPr/>
      <dgm:t>
        <a:bodyPr/>
        <a:lstStyle/>
        <a:p>
          <a:endParaRPr lang="de-CH"/>
        </a:p>
      </dgm:t>
    </dgm:pt>
    <dgm:pt modelId="{40B2E4A8-4D4E-4ACD-B5C8-140EC710FD34}" type="pres">
      <dgm:prSet presAssocID="{648ECF8C-46E5-4C9F-9990-529513AF2A9F}" presName="childNode" presStyleLbl="node1" presStyleIdx="3" presStyleCnt="5" custScaleX="111129" custScaleY="97718" custLinFactNeighborX="-624" custLinFactNeighborY="15900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231B3FA3-F823-488E-A922-66B9FF9F6E43}" type="pres">
      <dgm:prSet presAssocID="{648ECF8C-46E5-4C9F-9990-529513AF2A9F}" presName="aSpace2" presStyleCnt="0"/>
      <dgm:spPr/>
      <dgm:t>
        <a:bodyPr/>
        <a:lstStyle/>
        <a:p>
          <a:endParaRPr lang="de-CH"/>
        </a:p>
      </dgm:t>
    </dgm:pt>
    <dgm:pt modelId="{FD137773-28AB-4130-B989-A4503EC6F8B7}" type="pres">
      <dgm:prSet presAssocID="{702A6C6E-EED3-4F1C-818A-DF1A3C113DCF}" presName="childNode" presStyleLbl="node1" presStyleIdx="4" presStyleCnt="5" custScaleX="111171" custScaleY="95823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AD1BD87C-A1B1-4C5C-8E10-5D1978399D4E}" type="presOf" srcId="{648ECF8C-46E5-4C9F-9990-529513AF2A9F}" destId="{40B2E4A8-4D4E-4ACD-B5C8-140EC710FD34}" srcOrd="0" destOrd="0" presId="urn:microsoft.com/office/officeart/2005/8/layout/lProcess2"/>
    <dgm:cxn modelId="{BBC976EB-40F3-4FC3-8734-23882D056EEC}" type="presOf" srcId="{0D3AD425-031A-4048-AD3D-B866481AFFF9}" destId="{3A223F25-9A08-4515-B183-9C81F7E2E8BB}" srcOrd="0" destOrd="0" presId="urn:microsoft.com/office/officeart/2005/8/layout/lProcess2"/>
    <dgm:cxn modelId="{C0F0C9AB-12F1-4F69-AC23-2DFBD0D64869}" type="presOf" srcId="{702A6C6E-EED3-4F1C-818A-DF1A3C113DCF}" destId="{FD137773-28AB-4130-B989-A4503EC6F8B7}" srcOrd="0" destOrd="0" presId="urn:microsoft.com/office/officeart/2005/8/layout/lProcess2"/>
    <dgm:cxn modelId="{70670C8F-0711-4639-B862-CB3E5228952F}" srcId="{2D9E73BA-60C8-4BA2-B2C6-26AD1113FF58}" destId="{648ECF8C-46E5-4C9F-9990-529513AF2A9F}" srcOrd="0" destOrd="0" parTransId="{09F17CCC-53D6-403A-B6AA-22010A561BAB}" sibTransId="{3211DCAE-84F6-4037-BE17-653559DA16DB}"/>
    <dgm:cxn modelId="{F1C3705D-C267-4E17-BEEE-69D551A2A1E2}" srcId="{0D3AD425-031A-4048-AD3D-B866481AFFF9}" destId="{2C7C4C24-85BE-4D1A-9322-8EAEB6AF9D1D}" srcOrd="0" destOrd="0" parTransId="{0EF598EC-427D-441D-8971-7643B413D629}" sibTransId="{F0D1943A-BFD4-45CC-A49A-086389DE0001}"/>
    <dgm:cxn modelId="{B7248227-36E9-4252-9B6E-C6D0EEA1DDBC}" srcId="{0D3AD425-031A-4048-AD3D-B866481AFFF9}" destId="{8E49D9C1-71F2-493F-AA65-5428FE971F53}" srcOrd="1" destOrd="0" parTransId="{9A34C6CC-8958-4223-8120-34AF9BF8D0FA}" sibTransId="{C05E8CFC-8AAA-42B9-A444-9F42FC2251BE}"/>
    <dgm:cxn modelId="{7BDBA033-2CE2-408A-8623-25B7DBAABD14}" type="presOf" srcId="{2C7C4C24-85BE-4D1A-9322-8EAEB6AF9D1D}" destId="{A3B02250-C85E-4D87-A08C-3C0951682E54}" srcOrd="0" destOrd="0" presId="urn:microsoft.com/office/officeart/2005/8/layout/lProcess2"/>
    <dgm:cxn modelId="{D69EC21B-D4AD-4372-9435-D3FED93FE478}" type="presOf" srcId="{2D9E73BA-60C8-4BA2-B2C6-26AD1113FF58}" destId="{CC7C4EBA-7DF3-48E7-B2D5-87B6187A5F66}" srcOrd="0" destOrd="0" presId="urn:microsoft.com/office/officeart/2005/8/layout/lProcess2"/>
    <dgm:cxn modelId="{5068C633-2EC3-4435-8F60-73D634E26347}" type="presOf" srcId="{8E49D9C1-71F2-493F-AA65-5428FE971F53}" destId="{FB0A8796-7B87-4FF7-A32E-931CD09EB63E}" srcOrd="0" destOrd="0" presId="urn:microsoft.com/office/officeart/2005/8/layout/lProcess2"/>
    <dgm:cxn modelId="{4C92A81B-DE57-432C-87DA-E7C9ABC77864}" type="presOf" srcId="{2D9E73BA-60C8-4BA2-B2C6-26AD1113FF58}" destId="{92267B4B-332D-4AD6-9A55-9064D67A2607}" srcOrd="1" destOrd="0" presId="urn:microsoft.com/office/officeart/2005/8/layout/lProcess2"/>
    <dgm:cxn modelId="{057C8CAC-08F6-4CAB-9397-CEBB74BE841D}" type="presOf" srcId="{99F30148-CB63-4ACE-8CB3-701CA10799A2}" destId="{63BE8368-1103-4FF8-BCA3-FD4876D31B16}" srcOrd="0" destOrd="0" presId="urn:microsoft.com/office/officeart/2005/8/layout/lProcess2"/>
    <dgm:cxn modelId="{8DFC104D-B608-48DB-993A-33CF9D805081}" srcId="{2D9E73BA-60C8-4BA2-B2C6-26AD1113FF58}" destId="{702A6C6E-EED3-4F1C-818A-DF1A3C113DCF}" srcOrd="1" destOrd="0" parTransId="{66219628-7CA5-43ED-BDC3-2A70ADAC2745}" sibTransId="{C6B5ABEB-3059-4A97-90B1-AA6777886126}"/>
    <dgm:cxn modelId="{DFB5E35D-84F3-42DD-AF5F-147DAB697D9C}" srcId="{99F30148-CB63-4ACE-8CB3-701CA10799A2}" destId="{72646410-17A6-4760-8EAB-7B91782D3B89}" srcOrd="1" destOrd="0" parTransId="{EFC95992-36FC-4BD4-A456-E3FF1A12FC69}" sibTransId="{E7DD01BA-751C-4754-884B-3F35D501AF86}"/>
    <dgm:cxn modelId="{773FE6FA-4359-4226-9464-FCDD6296A30F}" type="presOf" srcId="{EEDA4A57-5244-4C88-9991-77A8C6FE0CA2}" destId="{4D47ABC6-11B9-45B1-8B6F-141175BE6B2F}" srcOrd="0" destOrd="0" presId="urn:microsoft.com/office/officeart/2005/8/layout/lProcess2"/>
    <dgm:cxn modelId="{D52AD7C3-F74D-4C45-A55F-14A579DB8BAA}" srcId="{99F30148-CB63-4ACE-8CB3-701CA10799A2}" destId="{2D9E73BA-60C8-4BA2-B2C6-26AD1113FF58}" srcOrd="2" destOrd="0" parTransId="{BB4839AD-E5C4-4E6A-9FE0-5BE7F2CE54EE}" sibTransId="{0F01A239-A3DB-449F-9E27-CBF1C025DA3E}"/>
    <dgm:cxn modelId="{971FB7A1-3221-48ED-85AD-6DBB492C2B51}" type="presOf" srcId="{72646410-17A6-4760-8EAB-7B91782D3B89}" destId="{DB4E164A-09D1-4DFE-8A72-2C899573CF66}" srcOrd="1" destOrd="0" presId="urn:microsoft.com/office/officeart/2005/8/layout/lProcess2"/>
    <dgm:cxn modelId="{6AEB2801-0606-4069-A055-7E199F7219C6}" srcId="{72646410-17A6-4760-8EAB-7B91782D3B89}" destId="{EEDA4A57-5244-4C88-9991-77A8C6FE0CA2}" srcOrd="0" destOrd="0" parTransId="{593B2CFD-2BC2-4207-83B1-48A7CA34BD43}" sibTransId="{E2873698-3456-47B3-B0E1-AF5D9173E194}"/>
    <dgm:cxn modelId="{517C4BD6-6DF9-4934-994C-3759FA1D7F35}" type="presOf" srcId="{0D3AD425-031A-4048-AD3D-B866481AFFF9}" destId="{EF2553EE-9E63-425C-A410-FE38AEFE1046}" srcOrd="1" destOrd="0" presId="urn:microsoft.com/office/officeart/2005/8/layout/lProcess2"/>
    <dgm:cxn modelId="{CC5E5652-9530-4CB3-943F-0F77ABC7ADDA}" srcId="{99F30148-CB63-4ACE-8CB3-701CA10799A2}" destId="{0D3AD425-031A-4048-AD3D-B866481AFFF9}" srcOrd="0" destOrd="0" parTransId="{493C4055-4F2B-46AD-A248-981349007B54}" sibTransId="{A1A3FC97-1A4E-4736-9335-F71E92857C62}"/>
    <dgm:cxn modelId="{0059F0C5-308B-4866-B65F-50CC778D8422}" type="presOf" srcId="{72646410-17A6-4760-8EAB-7B91782D3B89}" destId="{47C4DF1A-ADC9-4BB7-AB04-02EDC8EA204A}" srcOrd="0" destOrd="0" presId="urn:microsoft.com/office/officeart/2005/8/layout/lProcess2"/>
    <dgm:cxn modelId="{0664665F-6355-40FB-BA89-D0538B62F3D4}" type="presParOf" srcId="{63BE8368-1103-4FF8-BCA3-FD4876D31B16}" destId="{2F52EB08-1478-44CC-A93E-55A121AEDC42}" srcOrd="0" destOrd="0" presId="urn:microsoft.com/office/officeart/2005/8/layout/lProcess2"/>
    <dgm:cxn modelId="{AA10C56C-E2F2-4233-9442-FF154F1F9A85}" type="presParOf" srcId="{2F52EB08-1478-44CC-A93E-55A121AEDC42}" destId="{3A223F25-9A08-4515-B183-9C81F7E2E8BB}" srcOrd="0" destOrd="0" presId="urn:microsoft.com/office/officeart/2005/8/layout/lProcess2"/>
    <dgm:cxn modelId="{ABBACB6F-6033-4C0F-BA90-FD2978DE264E}" type="presParOf" srcId="{2F52EB08-1478-44CC-A93E-55A121AEDC42}" destId="{EF2553EE-9E63-425C-A410-FE38AEFE1046}" srcOrd="1" destOrd="0" presId="urn:microsoft.com/office/officeart/2005/8/layout/lProcess2"/>
    <dgm:cxn modelId="{D0344DB8-80FB-4201-B7CE-C29AEBE33EA9}" type="presParOf" srcId="{2F52EB08-1478-44CC-A93E-55A121AEDC42}" destId="{F3434F6E-82CA-4010-8B88-B55E8EB28AC3}" srcOrd="2" destOrd="0" presId="urn:microsoft.com/office/officeart/2005/8/layout/lProcess2"/>
    <dgm:cxn modelId="{D5F21A9D-D6ED-45DE-9AB7-A9F2A90C061E}" type="presParOf" srcId="{F3434F6E-82CA-4010-8B88-B55E8EB28AC3}" destId="{9DBC97C1-8E85-45EA-950B-0DBA69BE6825}" srcOrd="0" destOrd="0" presId="urn:microsoft.com/office/officeart/2005/8/layout/lProcess2"/>
    <dgm:cxn modelId="{5E864EB8-75FD-48DA-BAAB-DA18EEADB558}" type="presParOf" srcId="{9DBC97C1-8E85-45EA-950B-0DBA69BE6825}" destId="{A3B02250-C85E-4D87-A08C-3C0951682E54}" srcOrd="0" destOrd="0" presId="urn:microsoft.com/office/officeart/2005/8/layout/lProcess2"/>
    <dgm:cxn modelId="{2CD306E8-CE2D-4A23-A17F-F640EB5382E6}" type="presParOf" srcId="{9DBC97C1-8E85-45EA-950B-0DBA69BE6825}" destId="{D4944925-7BC1-4A98-8207-05AEDF6E6A74}" srcOrd="1" destOrd="0" presId="urn:microsoft.com/office/officeart/2005/8/layout/lProcess2"/>
    <dgm:cxn modelId="{C1A01D77-0704-4095-8E7E-0697956EEF2B}" type="presParOf" srcId="{9DBC97C1-8E85-45EA-950B-0DBA69BE6825}" destId="{FB0A8796-7B87-4FF7-A32E-931CD09EB63E}" srcOrd="2" destOrd="0" presId="urn:microsoft.com/office/officeart/2005/8/layout/lProcess2"/>
    <dgm:cxn modelId="{1026379A-DE1C-4F38-982A-513191BAB0AC}" type="presParOf" srcId="{63BE8368-1103-4FF8-BCA3-FD4876D31B16}" destId="{BA10DDE4-95D5-4714-A192-0386C3DD2209}" srcOrd="1" destOrd="0" presId="urn:microsoft.com/office/officeart/2005/8/layout/lProcess2"/>
    <dgm:cxn modelId="{01F0A70D-EE1F-44AA-9BE9-438840AFF6BF}" type="presParOf" srcId="{63BE8368-1103-4FF8-BCA3-FD4876D31B16}" destId="{3E1286B5-1B20-4EC9-9DDE-5926526324D6}" srcOrd="2" destOrd="0" presId="urn:microsoft.com/office/officeart/2005/8/layout/lProcess2"/>
    <dgm:cxn modelId="{DD690A24-F689-477A-95BC-A63CA26E75C9}" type="presParOf" srcId="{3E1286B5-1B20-4EC9-9DDE-5926526324D6}" destId="{47C4DF1A-ADC9-4BB7-AB04-02EDC8EA204A}" srcOrd="0" destOrd="0" presId="urn:microsoft.com/office/officeart/2005/8/layout/lProcess2"/>
    <dgm:cxn modelId="{C4612F38-E60F-49CD-A0B0-7A2AB15139BE}" type="presParOf" srcId="{3E1286B5-1B20-4EC9-9DDE-5926526324D6}" destId="{DB4E164A-09D1-4DFE-8A72-2C899573CF66}" srcOrd="1" destOrd="0" presId="urn:microsoft.com/office/officeart/2005/8/layout/lProcess2"/>
    <dgm:cxn modelId="{6237DF3E-7262-40C6-85AC-DA21421855CE}" type="presParOf" srcId="{3E1286B5-1B20-4EC9-9DDE-5926526324D6}" destId="{7477661C-1F8A-4D50-837E-9475AB17AD12}" srcOrd="2" destOrd="0" presId="urn:microsoft.com/office/officeart/2005/8/layout/lProcess2"/>
    <dgm:cxn modelId="{FEB13F98-06F5-4DDF-AD71-6AE14742331A}" type="presParOf" srcId="{7477661C-1F8A-4D50-837E-9475AB17AD12}" destId="{F48F1B37-63DE-4B14-A1B2-EAB504C38CDF}" srcOrd="0" destOrd="0" presId="urn:microsoft.com/office/officeart/2005/8/layout/lProcess2"/>
    <dgm:cxn modelId="{078A739D-109C-478A-8FE7-31434437F78C}" type="presParOf" srcId="{F48F1B37-63DE-4B14-A1B2-EAB504C38CDF}" destId="{4D47ABC6-11B9-45B1-8B6F-141175BE6B2F}" srcOrd="0" destOrd="0" presId="urn:microsoft.com/office/officeart/2005/8/layout/lProcess2"/>
    <dgm:cxn modelId="{85BE2BFC-38BC-4669-A001-6565C24E9EA4}" type="presParOf" srcId="{63BE8368-1103-4FF8-BCA3-FD4876D31B16}" destId="{5B1DFC81-A71F-4496-8AF9-57C37BD1812B}" srcOrd="3" destOrd="0" presId="urn:microsoft.com/office/officeart/2005/8/layout/lProcess2"/>
    <dgm:cxn modelId="{498D0DB7-7F0D-4AD6-B67C-FCB39510D58A}" type="presParOf" srcId="{63BE8368-1103-4FF8-BCA3-FD4876D31B16}" destId="{A071B694-2859-4EAF-A732-24867E9C1261}" srcOrd="4" destOrd="0" presId="urn:microsoft.com/office/officeart/2005/8/layout/lProcess2"/>
    <dgm:cxn modelId="{9F389A17-5893-461D-B6E7-0B383704F951}" type="presParOf" srcId="{A071B694-2859-4EAF-A732-24867E9C1261}" destId="{CC7C4EBA-7DF3-48E7-B2D5-87B6187A5F66}" srcOrd="0" destOrd="0" presId="urn:microsoft.com/office/officeart/2005/8/layout/lProcess2"/>
    <dgm:cxn modelId="{55AC523B-4D76-4DC8-B0F7-4BFABBBDF3B8}" type="presParOf" srcId="{A071B694-2859-4EAF-A732-24867E9C1261}" destId="{92267B4B-332D-4AD6-9A55-9064D67A2607}" srcOrd="1" destOrd="0" presId="urn:microsoft.com/office/officeart/2005/8/layout/lProcess2"/>
    <dgm:cxn modelId="{10342E10-ACF4-43EA-B2FB-127D304863B4}" type="presParOf" srcId="{A071B694-2859-4EAF-A732-24867E9C1261}" destId="{2047CD44-C235-471A-AC6B-A8B77D8E3746}" srcOrd="2" destOrd="0" presId="urn:microsoft.com/office/officeart/2005/8/layout/lProcess2"/>
    <dgm:cxn modelId="{C418AF12-15BE-403B-84A0-5EABD69886A2}" type="presParOf" srcId="{2047CD44-C235-471A-AC6B-A8B77D8E3746}" destId="{134F0914-FBE0-4122-9381-B4EE2B1637DD}" srcOrd="0" destOrd="0" presId="urn:microsoft.com/office/officeart/2005/8/layout/lProcess2"/>
    <dgm:cxn modelId="{A5590288-E3AE-4476-A334-3E6A6F0FE5E2}" type="presParOf" srcId="{134F0914-FBE0-4122-9381-B4EE2B1637DD}" destId="{40B2E4A8-4D4E-4ACD-B5C8-140EC710FD34}" srcOrd="0" destOrd="0" presId="urn:microsoft.com/office/officeart/2005/8/layout/lProcess2"/>
    <dgm:cxn modelId="{926FF076-CAC6-4A77-97B2-8F0B49830A16}" type="presParOf" srcId="{134F0914-FBE0-4122-9381-B4EE2B1637DD}" destId="{231B3FA3-F823-488E-A922-66B9FF9F6E43}" srcOrd="1" destOrd="0" presId="urn:microsoft.com/office/officeart/2005/8/layout/lProcess2"/>
    <dgm:cxn modelId="{137606C9-DE0A-4856-8743-5289808499EF}" type="presParOf" srcId="{134F0914-FBE0-4122-9381-B4EE2B1637DD}" destId="{FD137773-28AB-4130-B989-A4503EC6F8B7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23F25-9A08-4515-B183-9C81F7E2E8BB}">
      <dsp:nvSpPr>
        <dsp:cNvPr id="0" name=""/>
        <dsp:cNvSpPr/>
      </dsp:nvSpPr>
      <dsp:spPr>
        <a:xfrm>
          <a:off x="4510645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E</a:t>
          </a:r>
          <a:r>
            <a:rPr lang="bs-Latn-BA" sz="1700" b="1" kern="1200" dirty="0" smtClean="0"/>
            <a:t>k</a:t>
          </a:r>
          <a:r>
            <a:rPr lang="de-CH" sz="1700" b="1" kern="1200" dirty="0" smtClean="0"/>
            <a:t>onom</a:t>
          </a:r>
          <a:r>
            <a:rPr lang="bs-Latn-BA" sz="1700" b="1" kern="1200" dirty="0" smtClean="0"/>
            <a:t>ija</a:t>
          </a:r>
          <a:r>
            <a:rPr lang="de-CH" sz="1700" b="1" kern="1200" dirty="0" smtClean="0"/>
            <a:t>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bs-Latn-BA" sz="1700" b="1" kern="1200" dirty="0" smtClean="0"/>
            <a:t>i</a:t>
          </a:r>
          <a:r>
            <a:rPr lang="de-CH" sz="1700" b="1" kern="1200" dirty="0" smtClean="0"/>
            <a:t>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bs-Latn-BA" sz="1700" b="1" kern="1200" dirty="0" smtClean="0"/>
            <a:t>zapošljavanje</a:t>
          </a:r>
          <a:endParaRPr lang="de-CH" sz="1700" b="1" kern="1200" dirty="0"/>
        </a:p>
      </dsp:txBody>
      <dsp:txXfrm>
        <a:off x="4510645" y="0"/>
        <a:ext cx="2137083" cy="1123324"/>
      </dsp:txXfrm>
    </dsp:sp>
    <dsp:sp modelId="{A3B02250-C85E-4D87-A08C-3C0951682E54}">
      <dsp:nvSpPr>
        <dsp:cNvPr id="0" name=""/>
        <dsp:cNvSpPr/>
      </dsp:nvSpPr>
      <dsp:spPr>
        <a:xfrm>
          <a:off x="4623393" y="1089219"/>
          <a:ext cx="1899935" cy="113806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400" b="1" kern="1200" dirty="0" smtClean="0">
              <a:solidFill>
                <a:schemeClr val="tx1"/>
              </a:solidFill>
            </a:rPr>
            <a:t>Zapošljavanje mladih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4656726" y="1122552"/>
        <a:ext cx="1833269" cy="1071401"/>
      </dsp:txXfrm>
    </dsp:sp>
    <dsp:sp modelId="{FB0A8796-7B87-4FF7-A32E-931CD09EB63E}">
      <dsp:nvSpPr>
        <dsp:cNvPr id="0" name=""/>
        <dsp:cNvSpPr/>
      </dsp:nvSpPr>
      <dsp:spPr>
        <a:xfrm>
          <a:off x="4623393" y="2440883"/>
          <a:ext cx="1899935" cy="111599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400" b="1" kern="1200" dirty="0" smtClean="0">
              <a:solidFill>
                <a:schemeClr val="tx1"/>
              </a:solidFill>
            </a:rPr>
            <a:t>Privredni razvoj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4656079" y="2473569"/>
        <a:ext cx="1834563" cy="1050625"/>
      </dsp:txXfrm>
    </dsp:sp>
    <dsp:sp modelId="{47C4DF1A-ADC9-4BB7-AB04-02EDC8EA204A}">
      <dsp:nvSpPr>
        <dsp:cNvPr id="0" name=""/>
        <dsp:cNvSpPr/>
      </dsp:nvSpPr>
      <dsp:spPr>
        <a:xfrm>
          <a:off x="2274315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700" b="1" kern="1200" dirty="0" smtClean="0"/>
            <a:t>Zdravstvo</a:t>
          </a:r>
          <a:endParaRPr lang="de-CH" sz="1700" b="1" kern="1200" dirty="0"/>
        </a:p>
      </dsp:txBody>
      <dsp:txXfrm>
        <a:off x="2274315" y="0"/>
        <a:ext cx="2137083" cy="1123324"/>
      </dsp:txXfrm>
    </dsp:sp>
    <dsp:sp modelId="{4D47ABC6-11B9-45B1-8B6F-141175BE6B2F}">
      <dsp:nvSpPr>
        <dsp:cNvPr id="0" name=""/>
        <dsp:cNvSpPr/>
      </dsp:nvSpPr>
      <dsp:spPr>
        <a:xfrm>
          <a:off x="2497961" y="1103610"/>
          <a:ext cx="1709666" cy="2433870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softEdge rad="31750"/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Primar</a:t>
          </a:r>
          <a:r>
            <a:rPr lang="bs-Latn-BA" sz="1400" b="1" kern="1200" dirty="0" smtClean="0">
              <a:solidFill>
                <a:schemeClr val="tx1"/>
              </a:solidFill>
            </a:rPr>
            <a:t>na zdravstvena zaštita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2548035" y="1153684"/>
        <a:ext cx="1609518" cy="2333722"/>
      </dsp:txXfrm>
    </dsp:sp>
    <dsp:sp modelId="{CC7C4EBA-7DF3-48E7-B2D5-87B6187A5F66}">
      <dsp:nvSpPr>
        <dsp:cNvPr id="0" name=""/>
        <dsp:cNvSpPr/>
      </dsp:nvSpPr>
      <dsp:spPr>
        <a:xfrm>
          <a:off x="8579" y="0"/>
          <a:ext cx="2137083" cy="3744416"/>
        </a:xfrm>
        <a:prstGeom prst="roundRect">
          <a:avLst>
            <a:gd name="adj" fmla="val 10000"/>
          </a:avLst>
        </a:prstGeom>
        <a:solidFill>
          <a:schemeClr val="bg2">
            <a:lumMod val="20000"/>
            <a:lumOff val="80000"/>
          </a:schemeClr>
        </a:solidFill>
        <a:ln>
          <a:solidFill>
            <a:schemeClr val="accent3">
              <a:lumMod val="75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CH" sz="1700" b="1" kern="1200" dirty="0" smtClean="0"/>
            <a:t>Lo</a:t>
          </a:r>
          <a:r>
            <a:rPr lang="bs-Latn-BA" sz="1700" b="1" kern="1200" dirty="0" smtClean="0"/>
            <a:t>kalna samouprava </a:t>
          </a:r>
          <a:r>
            <a:rPr lang="de-CH" sz="1700" b="1" kern="1200" dirty="0" smtClean="0"/>
            <a:t>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bs-Latn-BA" sz="1700" b="1" kern="1200" dirty="0" smtClean="0"/>
            <a:t>i</a:t>
          </a:r>
          <a:r>
            <a:rPr lang="de-CH" sz="1700" b="1" kern="1200" dirty="0" smtClean="0"/>
            <a:t>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bs-Latn-BA" sz="1700" b="1" kern="1200" dirty="0" smtClean="0"/>
            <a:t>općinske službe</a:t>
          </a:r>
          <a:endParaRPr lang="de-CH" sz="1700" b="1" kern="1200" dirty="0"/>
        </a:p>
      </dsp:txBody>
      <dsp:txXfrm>
        <a:off x="8579" y="0"/>
        <a:ext cx="2137083" cy="1123324"/>
      </dsp:txXfrm>
    </dsp:sp>
    <dsp:sp modelId="{40B2E4A8-4D4E-4ACD-B5C8-140EC710FD34}">
      <dsp:nvSpPr>
        <dsp:cNvPr id="0" name=""/>
        <dsp:cNvSpPr/>
      </dsp:nvSpPr>
      <dsp:spPr>
        <a:xfrm>
          <a:off x="108727" y="1152128"/>
          <a:ext cx="1899935" cy="113806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400" b="1" kern="1200" dirty="0" smtClean="0">
              <a:solidFill>
                <a:schemeClr val="tx1"/>
              </a:solidFill>
            </a:rPr>
            <a:t>Decentrali</a:t>
          </a:r>
          <a:r>
            <a:rPr lang="bs-Latn-BA" sz="1400" b="1" kern="1200" dirty="0" smtClean="0">
              <a:solidFill>
                <a:schemeClr val="tx1"/>
              </a:solidFill>
            </a:rPr>
            <a:t>z</a:t>
          </a:r>
          <a:r>
            <a:rPr lang="de-CH" sz="1400" b="1" kern="1200" dirty="0" smtClean="0">
              <a:solidFill>
                <a:schemeClr val="tx1"/>
              </a:solidFill>
            </a:rPr>
            <a:t>a</a:t>
          </a:r>
          <a:r>
            <a:rPr lang="bs-Latn-BA" sz="1400" b="1" kern="1200" dirty="0" smtClean="0">
              <a:solidFill>
                <a:schemeClr val="tx1"/>
              </a:solidFill>
            </a:rPr>
            <a:t>cija</a:t>
          </a:r>
          <a:r>
            <a:rPr lang="de-CH" sz="1400" b="1" kern="1200" dirty="0" smtClean="0">
              <a:solidFill>
                <a:schemeClr val="tx1"/>
              </a:solidFill>
            </a:rPr>
            <a:t> </a:t>
          </a:r>
          <a:r>
            <a:rPr lang="bs-Latn-BA" sz="1400" b="1" kern="1200" dirty="0" smtClean="0">
              <a:solidFill>
                <a:schemeClr val="tx1"/>
              </a:solidFill>
            </a:rPr>
            <a:t>i</a:t>
          </a:r>
          <a:r>
            <a:rPr lang="de-CH" sz="1400" b="1" kern="1200" dirty="0" smtClean="0">
              <a:solidFill>
                <a:schemeClr val="tx1"/>
              </a:solidFill>
            </a:rPr>
            <a:t> </a:t>
          </a:r>
          <a:r>
            <a:rPr lang="bs-Latn-BA" sz="1400" b="1" kern="1200" dirty="0" smtClean="0">
              <a:solidFill>
                <a:schemeClr val="tx1"/>
              </a:solidFill>
            </a:rPr>
            <a:t>l</a:t>
          </a:r>
          <a:r>
            <a:rPr lang="de-CH" sz="1400" b="1" kern="1200" dirty="0" smtClean="0">
              <a:solidFill>
                <a:schemeClr val="tx1"/>
              </a:solidFill>
            </a:rPr>
            <a:t>o</a:t>
          </a:r>
          <a:r>
            <a:rPr lang="bs-Latn-BA" sz="1400" b="1" kern="1200" dirty="0" smtClean="0">
              <a:solidFill>
                <a:schemeClr val="tx1"/>
              </a:solidFill>
            </a:rPr>
            <a:t>k</a:t>
          </a:r>
          <a:r>
            <a:rPr lang="de-CH" sz="1400" b="1" kern="1200" dirty="0" smtClean="0">
              <a:solidFill>
                <a:schemeClr val="tx1"/>
              </a:solidFill>
            </a:rPr>
            <a:t>al</a:t>
          </a:r>
          <a:r>
            <a:rPr lang="bs-Latn-BA" sz="1400" b="1" kern="1200" dirty="0" smtClean="0">
              <a:solidFill>
                <a:schemeClr val="tx1"/>
              </a:solidFill>
            </a:rPr>
            <a:t>na samouprava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142060" y="1185461"/>
        <a:ext cx="1833269" cy="1071401"/>
      </dsp:txXfrm>
    </dsp:sp>
    <dsp:sp modelId="{FD137773-28AB-4130-B989-A4503EC6F8B7}">
      <dsp:nvSpPr>
        <dsp:cNvPr id="0" name=""/>
        <dsp:cNvSpPr/>
      </dsp:nvSpPr>
      <dsp:spPr>
        <a:xfrm>
          <a:off x="119036" y="2440883"/>
          <a:ext cx="1900653" cy="1115997"/>
        </a:xfrm>
        <a:prstGeom prst="roundRect">
          <a:avLst>
            <a:gd name="adj" fmla="val 10000"/>
          </a:avLst>
        </a:prstGeom>
        <a:solidFill>
          <a:srgbClr val="C7D6F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s-Latn-BA" sz="1400" b="1" kern="1200" dirty="0" smtClean="0">
              <a:solidFill>
                <a:schemeClr val="tx1"/>
              </a:solidFill>
            </a:rPr>
            <a:t>Službe općinske i</a:t>
          </a:r>
          <a:r>
            <a:rPr lang="de-CH" sz="1400" b="1" kern="1200" dirty="0" smtClean="0">
              <a:solidFill>
                <a:schemeClr val="tx1"/>
              </a:solidFill>
            </a:rPr>
            <a:t>nfrastru</a:t>
          </a:r>
          <a:r>
            <a:rPr lang="bs-Latn-BA" sz="1400" b="1" kern="1200" dirty="0" smtClean="0">
              <a:solidFill>
                <a:schemeClr val="tx1"/>
              </a:solidFill>
            </a:rPr>
            <a:t>kture</a:t>
          </a:r>
          <a:endParaRPr lang="de-CH" sz="1400" b="1" kern="1200" dirty="0">
            <a:solidFill>
              <a:schemeClr val="tx1"/>
            </a:solidFill>
          </a:endParaRPr>
        </a:p>
      </dsp:txBody>
      <dsp:txXfrm>
        <a:off x="151722" y="2473569"/>
        <a:ext cx="1835281" cy="1050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B3C0EB-5FF9-44C6-8C53-290871B6AE3A}" type="datetimeFigureOut">
              <a:rPr lang="en-US" smtClean="0"/>
              <a:pPr/>
              <a:t>12/11/2015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63032" y="9433106"/>
            <a:ext cx="2955290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945F8-5C18-47AB-9C27-4958FFF019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6761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3032" y="0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990" y="4717415"/>
            <a:ext cx="5455920" cy="446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smtClean="0"/>
              <a:t>Click to edit Master text styles</a:t>
            </a:r>
          </a:p>
          <a:p>
            <a:pPr lvl="1"/>
            <a:r>
              <a:rPr lang="de-CH" noProof="0" smtClean="0"/>
              <a:t>Second level</a:t>
            </a:r>
          </a:p>
          <a:p>
            <a:pPr lvl="2"/>
            <a:r>
              <a:rPr lang="de-CH" noProof="0" smtClean="0"/>
              <a:t>Third level</a:t>
            </a:r>
          </a:p>
          <a:p>
            <a:pPr lvl="3"/>
            <a:r>
              <a:rPr lang="de-CH" noProof="0" smtClean="0"/>
              <a:t>Fourth level</a:t>
            </a:r>
          </a:p>
          <a:p>
            <a:pPr lvl="4"/>
            <a:r>
              <a:rPr lang="de-CH" noProof="0" smtClean="0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3106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3032" y="9433106"/>
            <a:ext cx="2955290" cy="49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EA1C55-72F0-41FC-91F1-43F3DB4D0ADC}" type="slidenum">
              <a:rPr lang="de-CH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83195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A1C55-72F0-41FC-91F1-43F3DB4D0ADC}" type="slidenum">
              <a:rPr lang="de-CH" smtClean="0"/>
              <a:pPr/>
              <a:t>2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3</a:t>
            </a:fld>
            <a:endParaRPr lang="de-CH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4</a:t>
            </a:fld>
            <a:endParaRPr lang="de-CH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5</a:t>
            </a:fld>
            <a:endParaRPr lang="de-CH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3CF369-DE22-4F91-A76A-6C8E0175EE34}" type="slidenum">
              <a:rPr lang="de-CH"/>
              <a:pPr/>
              <a:t>6</a:t>
            </a:fld>
            <a:endParaRPr lang="de-CH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5.vml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und_RGB_p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7263" y="390525"/>
            <a:ext cx="18637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Object 12"/>
          <p:cNvGraphicFramePr>
            <a:graphicFrameLocks noChangeAspect="1"/>
          </p:cNvGraphicFramePr>
          <p:nvPr/>
        </p:nvGraphicFramePr>
        <p:xfrm>
          <a:off x="950913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98" name="Photo Editor Photo" r:id="rId4" imgW="857143" imgH="933580" progId="">
                  <p:embed/>
                </p:oleObj>
              </mc:Choice>
              <mc:Fallback>
                <p:oleObj name="Photo Editor Photo" r:id="rId4" imgW="857143" imgH="933580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913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0" y="1233488"/>
            <a:ext cx="9144000" cy="179387"/>
          </a:xfrm>
          <a:prstGeom prst="rect">
            <a:avLst/>
          </a:prstGeom>
          <a:solidFill>
            <a:srgbClr val="F5813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187450" y="2278063"/>
            <a:ext cx="7416800" cy="1470025"/>
          </a:xfrm>
          <a:ln/>
        </p:spPr>
        <p:txBody>
          <a:bodyPr anchor="ctr"/>
          <a:lstStyle>
            <a:lvl1pPr>
              <a:defRPr sz="5200">
                <a:solidFill>
                  <a:schemeClr val="tx2"/>
                </a:solidFill>
              </a:defRPr>
            </a:lvl1pPr>
          </a:lstStyle>
          <a:p>
            <a:r>
              <a:rPr lang="de-CH"/>
              <a:t>Click to edit Master title style</a:t>
            </a:r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500563" y="333375"/>
            <a:ext cx="3959225" cy="792163"/>
          </a:xfrm>
          <a:ln/>
        </p:spPr>
        <p:txBody>
          <a:bodyPr/>
          <a:lstStyle>
            <a:lvl1pPr>
              <a:lnSpc>
                <a:spcPts val="1000"/>
              </a:lnSpc>
              <a:buFont typeface="Wingdings" pitchFamily="2" charset="2"/>
              <a:buNone/>
              <a:defRPr sz="800"/>
            </a:lvl1pPr>
          </a:lstStyle>
          <a:p>
            <a:r>
              <a:rPr lang="de-CH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14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F8F737E-9C3D-470D-BE1E-F3B35DF0D4B8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38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5463" y="233363"/>
            <a:ext cx="1898650" cy="5881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9513" y="233363"/>
            <a:ext cx="5543550" cy="5881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4C5F219-5C43-424D-9F2A-09DC40D22B35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62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2938B9F-3FE4-4560-947F-60A1A0DA8AC1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86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2213" y="1157288"/>
            <a:ext cx="3671887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2213" y="3711575"/>
            <a:ext cx="3671887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5C912A-3421-4CA2-93B5-DB8ABE5A64AA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410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F1070E-8B91-44B6-99FF-FA41CA100A19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34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2213" y="1157288"/>
            <a:ext cx="3671887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02213" y="3711575"/>
            <a:ext cx="3671887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6EBADC-7469-4BFE-BF9A-E17E6D03171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58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4275" y="233363"/>
            <a:ext cx="7589838" cy="5794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179513" y="1157288"/>
            <a:ext cx="3670300" cy="24018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1179513" y="3711575"/>
            <a:ext cx="3670300" cy="2403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02213" y="1157288"/>
            <a:ext cx="3671887" cy="49577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D60372-A2DD-4DDB-ADB4-2FAAD21F2594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122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341D60-628B-4D50-8428-17F0FF6E3410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46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DDC8F6A-06F6-4B36-89F4-329BE3D54CCC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70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13" y="1157288"/>
            <a:ext cx="3670300" cy="4957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2213" y="1157288"/>
            <a:ext cx="3671887" cy="49577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845340-2723-4146-B844-599266A426FB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4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1F14078-9E26-4CAB-A51C-FE2BA508C49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18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BA8D195-A8D9-4BD0-B2A3-A6C8DF08A79A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2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44798A-81F6-490D-9E3D-A9E6B25D6F3F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66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0AE65E-7AD1-43AC-994E-6960A1D37CAC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90" name="Photo Editor Photo" r:id="rId3" imgW="857143" imgH="933580" progId="">
                  <p:embed/>
                </p:oleObj>
              </mc:Choice>
              <mc:Fallback>
                <p:oleObj name="Photo Editor Photo" r:id="rId3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5C91C84-278A-4902-B7CF-91A16F55E8F6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/>
              <a:t>Title Powerpoint Template  • </a:t>
            </a:r>
            <a:r>
              <a:rPr lang="de-CH" b="0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 b="0">
                <a:latin typeface="ArialMT" charset="0"/>
              </a:rPr>
              <a:t> Coof  •  Name</a:t>
            </a:r>
            <a:endParaRPr lang="de-CH" b="0">
              <a:latin typeface="Arial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9513" y="1157288"/>
            <a:ext cx="7494587" cy="49577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GB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184275" y="233363"/>
            <a:ext cx="7589838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CH" smtClean="0"/>
              <a:t>Subtitle: Chapter 1</a:t>
            </a:r>
            <a:endParaRPr lang="en-GB" smtClean="0"/>
          </a:p>
        </p:txBody>
      </p:sp>
      <p:graphicFrame>
        <p:nvGraphicFramePr>
          <p:cNvPr id="1026" name="Object 6"/>
          <p:cNvGraphicFramePr>
            <a:graphicFrameLocks noChangeAspect="1"/>
          </p:cNvGraphicFramePr>
          <p:nvPr/>
        </p:nvGraphicFramePr>
        <p:xfrm>
          <a:off x="420688" y="385763"/>
          <a:ext cx="2635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Photo Editor Photo" r:id="rId19" imgW="857143" imgH="933580" progId="">
                  <p:embed/>
                </p:oleObj>
              </mc:Choice>
              <mc:Fallback>
                <p:oleObj name="Photo Editor Photo" r:id="rId19" imgW="857143" imgH="93358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688" y="385763"/>
                        <a:ext cx="263525" cy="2873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01013" y="6237288"/>
            <a:ext cx="5857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F58138"/>
                </a:solidFill>
              </a:defRPr>
            </a:lvl1pPr>
          </a:lstStyle>
          <a:p>
            <a:fld id="{B3C13629-05D7-4826-933E-220419F4F6D9}" type="slidenum">
              <a:rPr lang="de-CH"/>
              <a:pPr/>
              <a:t>‹#›</a:t>
            </a:fld>
            <a:endParaRPr lang="de-CH"/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87450" y="6237288"/>
            <a:ext cx="67691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F58138"/>
                </a:solidFill>
                <a:latin typeface="Arial-BoldMT" charset="0"/>
              </a:defRPr>
            </a:lvl1pPr>
          </a:lstStyle>
          <a:p>
            <a:r>
              <a:rPr lang="de-CH"/>
              <a:t>Title Powerpoint Template  • </a:t>
            </a:r>
            <a:r>
              <a:rPr lang="de-CH">
                <a:latin typeface="ArialMT" charset="0"/>
              </a:rPr>
              <a:t>Subtitle </a:t>
            </a:r>
            <a:r>
              <a:rPr lang="de-CH"/>
              <a:t>•</a:t>
            </a:r>
            <a:r>
              <a:rPr lang="de-CH">
                <a:latin typeface="ArialMT" charset="0"/>
              </a:rPr>
              <a:t> Coof  •  Name</a:t>
            </a:r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  <p:sldLayoutId id="2147483762" r:id="rId16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F58138"/>
          </a:solidFill>
          <a:latin typeface="Arial" pitchFamily="34" charset="0"/>
          <a:cs typeface="Arial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Clr>
          <a:srgbClr val="F58138"/>
        </a:buClr>
        <a:buFont typeface="Wingdings" pitchFamily="2" charset="2"/>
        <a:buChar char="n"/>
        <a:defRPr sz="2100">
          <a:solidFill>
            <a:srgbClr val="000000"/>
          </a:solidFill>
          <a:latin typeface="+mn-lt"/>
          <a:ea typeface="+mn-ea"/>
          <a:cs typeface="+mn-cs"/>
        </a:defRPr>
      </a:lvl1pPr>
      <a:lvl2pPr marL="457200" algn="l" rtl="0" eaLnBrk="0" fontAlgn="base" hangingPunct="0">
        <a:lnSpc>
          <a:spcPts val="2600"/>
        </a:lnSpc>
        <a:spcBef>
          <a:spcPct val="20000"/>
        </a:spcBef>
        <a:spcAft>
          <a:spcPct val="0"/>
        </a:spcAft>
        <a:buClr>
          <a:srgbClr val="006A91"/>
        </a:buClr>
        <a:buFont typeface="Wingdings" pitchFamily="2" charset="2"/>
        <a:buChar char="§"/>
        <a:defRPr sz="2100">
          <a:solidFill>
            <a:srgbClr val="000000"/>
          </a:solidFill>
          <a:latin typeface="+mn-lt"/>
          <a:cs typeface="+mn-cs"/>
        </a:defRPr>
      </a:lvl2pPr>
      <a:lvl3pPr marL="914400" algn="l" rtl="0" eaLnBrk="0" fontAlgn="base" hangingPunct="0">
        <a:lnSpc>
          <a:spcPts val="2600"/>
        </a:lnSpc>
        <a:spcBef>
          <a:spcPct val="20000"/>
        </a:spcBef>
        <a:spcAft>
          <a:spcPct val="0"/>
        </a:spcAft>
        <a:buClr>
          <a:srgbClr val="006A91"/>
        </a:buClr>
        <a:buChar char="•"/>
        <a:defRPr sz="21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500563" y="333375"/>
            <a:ext cx="3959225" cy="574675"/>
          </a:xfrm>
        </p:spPr>
        <p:txBody>
          <a:bodyPr/>
          <a:lstStyle/>
          <a:p>
            <a:pPr eaLnBrk="1" hangingPunct="1">
              <a:lnSpc>
                <a:spcPct val="100000"/>
              </a:lnSpc>
              <a:buClrTx/>
            </a:pPr>
            <a:r>
              <a:rPr lang="hr-HR" altLang="en-US" b="1" dirty="0" smtClean="0"/>
              <a:t>Ambasada Švicarske Konfederacije u Bosni i Hercegovini</a:t>
            </a:r>
            <a:endParaRPr lang="hr-HR" b="1" dirty="0" smtClean="0"/>
          </a:p>
        </p:txBody>
      </p:sp>
      <p:graphicFrame>
        <p:nvGraphicFramePr>
          <p:cNvPr id="1843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2959952"/>
              </p:ext>
            </p:extLst>
          </p:nvPr>
        </p:nvGraphicFramePr>
        <p:xfrm>
          <a:off x="7596188" y="1412875"/>
          <a:ext cx="1547812" cy="5445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Photo Editor Photo" r:id="rId3" imgW="1752381" imgH="6819048" progId="">
                  <p:embed/>
                </p:oleObj>
              </mc:Choice>
              <mc:Fallback>
                <p:oleObj name="Photo Editor Photo" r:id="rId3" imgW="1752381" imgH="6819048" progId="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1412875"/>
                        <a:ext cx="1547812" cy="5445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6" name="Title 8"/>
          <p:cNvSpPr>
            <a:spLocks noGrp="1"/>
          </p:cNvSpPr>
          <p:nvPr>
            <p:ph type="ctrTitle" sz="quarter"/>
          </p:nvPr>
        </p:nvSpPr>
        <p:spPr>
          <a:xfrm>
            <a:off x="1042988" y="1920469"/>
            <a:ext cx="6049962" cy="2185214"/>
          </a:xfrm>
        </p:spPr>
        <p:txBody>
          <a:bodyPr/>
          <a:lstStyle/>
          <a:p>
            <a:pPr algn="ctr" eaLnBrk="1" hangingPunct="1"/>
            <a:r>
              <a:rPr lang="hr-HR" sz="3600" dirty="0" smtClean="0">
                <a:solidFill>
                  <a:srgbClr val="595959"/>
                </a:solidFill>
              </a:rPr>
              <a:t>Strategija </a:t>
            </a:r>
            <a:r>
              <a:rPr lang="hr-HR" sz="3600" dirty="0" err="1" smtClean="0">
                <a:solidFill>
                  <a:srgbClr val="595959"/>
                </a:solidFill>
              </a:rPr>
              <a:t>saradnje</a:t>
            </a:r>
            <a:r>
              <a:rPr lang="hr-HR" sz="3600" dirty="0" smtClean="0">
                <a:solidFill>
                  <a:srgbClr val="595959"/>
                </a:solidFill>
              </a:rPr>
              <a:t> Švicarske sa BiH </a:t>
            </a:r>
            <a:br>
              <a:rPr lang="hr-HR" sz="3600" dirty="0" smtClean="0">
                <a:solidFill>
                  <a:srgbClr val="595959"/>
                </a:solidFill>
              </a:rPr>
            </a:br>
            <a:r>
              <a:rPr lang="hr-HR" sz="3600" dirty="0" smtClean="0">
                <a:solidFill>
                  <a:srgbClr val="595959"/>
                </a:solidFill>
              </a:rPr>
              <a:t>za period 2013-2016.</a:t>
            </a:r>
            <a:br>
              <a:rPr lang="hr-HR" sz="3600" dirty="0" smtClean="0">
                <a:solidFill>
                  <a:srgbClr val="595959"/>
                </a:solidFill>
              </a:rPr>
            </a:br>
            <a:r>
              <a:rPr lang="hr-HR" sz="2800" i="1" u="sng" dirty="0" smtClean="0">
                <a:solidFill>
                  <a:srgbClr val="595959"/>
                </a:solidFill>
              </a:rPr>
              <a:t>ka 2017-2020.</a:t>
            </a:r>
            <a:endParaRPr lang="hr-HR" sz="3600" i="1" u="sng" dirty="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B5F21B-AA14-44CE-A2DF-3E8C7CA32C2C}" type="slidenum">
              <a:rPr lang="hr-HR" smtClean="0"/>
              <a:pPr/>
              <a:t>2</a:t>
            </a:fld>
            <a:endParaRPr lang="hr-HR" dirty="0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1184275" y="233363"/>
            <a:ext cx="7589838" cy="954107"/>
          </a:xfrm>
        </p:spPr>
        <p:txBody>
          <a:bodyPr/>
          <a:lstStyle/>
          <a:p>
            <a:pPr eaLnBrk="1" hangingPunct="1"/>
            <a:r>
              <a:rPr lang="hr-HR" sz="2800" b="0" dirty="0" smtClean="0">
                <a:solidFill>
                  <a:srgbClr val="262673"/>
                </a:solidFill>
                <a:latin typeface="Arial Black" pitchFamily="34" charset="0"/>
              </a:rPr>
              <a:t>Opći cilj Strategije </a:t>
            </a:r>
            <a:r>
              <a:rPr lang="hr-HR" sz="2800" b="0" dirty="0" err="1" smtClean="0">
                <a:solidFill>
                  <a:srgbClr val="262673"/>
                </a:solidFill>
                <a:latin typeface="Arial Black" pitchFamily="34" charset="0"/>
              </a:rPr>
              <a:t>saradnje</a:t>
            </a:r>
            <a:r>
              <a:rPr lang="hr-HR" sz="2800" b="0" dirty="0" smtClean="0">
                <a:solidFill>
                  <a:srgbClr val="262673"/>
                </a:solidFill>
                <a:latin typeface="Arial Black" pitchFamily="34" charset="0"/>
              </a:rPr>
              <a:t> u periodu 2013 – 2016.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268760"/>
            <a:ext cx="4105275" cy="544477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hr-HR" sz="1900" dirty="0" smtClean="0"/>
          </a:p>
          <a:p>
            <a:pPr algn="r">
              <a:buFont typeface="Wingdings" pitchFamily="2" charset="2"/>
              <a:buNone/>
            </a:pPr>
            <a:r>
              <a:rPr lang="hr-HR" sz="2000" dirty="0" smtClean="0"/>
              <a:t>Švicarska doprinosi tranziciji BiH ka društveno </a:t>
            </a:r>
            <a:r>
              <a:rPr lang="hr-HR" sz="2000" dirty="0" err="1" smtClean="0"/>
              <a:t>inkluzivnoj</a:t>
            </a:r>
            <a:r>
              <a:rPr lang="hr-HR" sz="2000" dirty="0" smtClean="0"/>
              <a:t> </a:t>
            </a:r>
            <a:r>
              <a:rPr lang="hr-HR" sz="2000" b="1" dirty="0" smtClean="0"/>
              <a:t>tržišnoj ekonomiji </a:t>
            </a:r>
            <a:r>
              <a:rPr lang="hr-HR" sz="2000" dirty="0" smtClean="0"/>
              <a:t>i </a:t>
            </a:r>
            <a:r>
              <a:rPr lang="hr-HR" sz="2000" dirty="0" err="1" smtClean="0"/>
              <a:t>decentralizovanom</a:t>
            </a:r>
            <a:r>
              <a:rPr lang="hr-HR" sz="2000" dirty="0" smtClean="0"/>
              <a:t> </a:t>
            </a:r>
            <a:r>
              <a:rPr lang="hr-HR" sz="2000" b="1" dirty="0" smtClean="0"/>
              <a:t>demokratskom političkom sistemu</a:t>
            </a:r>
            <a:r>
              <a:rPr lang="hr-HR" sz="2000" dirty="0" smtClean="0"/>
              <a:t>, te evropskim integracijama kao dugoročnoj perspektivi</a:t>
            </a:r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hr-HR" sz="2000" b="1" i="1" dirty="0" smtClean="0">
                <a:solidFill>
                  <a:srgbClr val="7030A0"/>
                </a:solidFill>
              </a:rPr>
              <a:t>Dodijeljena budžetska sredstva za period 2013-2016. </a:t>
            </a:r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hr-HR" sz="2000" dirty="0" smtClean="0"/>
              <a:t>88 mio. CHF / 159 mio. </a:t>
            </a:r>
            <a:r>
              <a:rPr lang="hr-HR" sz="2000" dirty="0" err="1" smtClean="0"/>
              <a:t>BAM</a:t>
            </a:r>
            <a:r>
              <a:rPr lang="hr-HR" sz="2000" dirty="0" smtClean="0"/>
              <a:t> </a:t>
            </a:r>
          </a:p>
          <a:p>
            <a:pPr>
              <a:spcAft>
                <a:spcPts val="1200"/>
              </a:spcAft>
              <a:buClr>
                <a:srgbClr val="7030A0"/>
              </a:buClr>
              <a:buNone/>
            </a:pPr>
            <a:r>
              <a:rPr lang="hr-HR" sz="2000" dirty="0" smtClean="0"/>
              <a:t>plus 6,5 mio. CHF  / 11,7 mio. </a:t>
            </a:r>
            <a:r>
              <a:rPr lang="hr-HR" sz="2000" dirty="0" err="1" smtClean="0"/>
              <a:t>BAM</a:t>
            </a:r>
            <a:r>
              <a:rPr lang="hr-HR" sz="2000" dirty="0" smtClean="0"/>
              <a:t> za oporavak od poplava odnosno za smanjenje rizika od katastrofa i upravljanje rizikom od katastrofa (</a:t>
            </a:r>
            <a:r>
              <a:rPr lang="hr-HR" sz="2000" dirty="0" err="1" smtClean="0"/>
              <a:t>DRR</a:t>
            </a:r>
            <a:r>
              <a:rPr lang="hr-HR" sz="2000" dirty="0" smtClean="0"/>
              <a:t>/</a:t>
            </a:r>
            <a:r>
              <a:rPr lang="hr-HR" sz="2000" dirty="0" err="1" smtClean="0"/>
              <a:t>DRM</a:t>
            </a:r>
            <a:r>
              <a:rPr lang="hr-HR" sz="2000" dirty="0" smtClean="0"/>
              <a:t>)</a:t>
            </a:r>
          </a:p>
        </p:txBody>
      </p:sp>
      <p:pic>
        <p:nvPicPr>
          <p:cNvPr id="37893" name="Picture 20" descr="Bk-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68413"/>
            <a:ext cx="42259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892552"/>
          </a:xfrm>
        </p:spPr>
        <p:txBody>
          <a:bodyPr/>
          <a:lstStyle/>
          <a:p>
            <a:pPr eaLnBrk="1" hangingPunct="1">
              <a:defRPr/>
            </a:pP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Strategija </a:t>
            </a:r>
            <a:r>
              <a:rPr lang="hr-HR" sz="2600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saradnje</a:t>
            </a: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Švicarske sa BiH  za period </a:t>
            </a: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+mn-lt"/>
                <a:cs typeface="Arabic Typesetting" pitchFamily="66" charset="-78"/>
              </a:rPr>
              <a:t>2013 – 2016.</a:t>
            </a:r>
            <a:endParaRPr lang="hr-HR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891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hr-HR" dirty="0" smtClean="0"/>
              <a:t>Title </a:t>
            </a:r>
            <a:r>
              <a:rPr lang="hr-HR" dirty="0" err="1" smtClean="0"/>
              <a:t>Powerpoint</a:t>
            </a:r>
            <a:r>
              <a:rPr lang="hr-HR" dirty="0" smtClean="0"/>
              <a:t> </a:t>
            </a:r>
            <a:r>
              <a:rPr lang="hr-HR" dirty="0" err="1" smtClean="0"/>
              <a:t>Template</a:t>
            </a:r>
            <a:r>
              <a:rPr lang="hr-HR" dirty="0" smtClean="0"/>
              <a:t>  • </a:t>
            </a:r>
            <a:r>
              <a:rPr lang="hr-HR" dirty="0" err="1" smtClean="0"/>
              <a:t>Subtitle</a:t>
            </a:r>
            <a:r>
              <a:rPr lang="hr-HR" dirty="0" smtClean="0"/>
              <a:t> • </a:t>
            </a:r>
            <a:r>
              <a:rPr lang="hr-HR" dirty="0" err="1" smtClean="0"/>
              <a:t>Coof</a:t>
            </a:r>
            <a:r>
              <a:rPr lang="hr-HR" dirty="0" smtClean="0"/>
              <a:t>  •  </a:t>
            </a:r>
            <a:r>
              <a:rPr lang="hr-HR" dirty="0" err="1" smtClean="0"/>
              <a:t>Name</a:t>
            </a:r>
            <a:endParaRPr lang="hr-HR" dirty="0"/>
          </a:p>
        </p:txBody>
      </p:sp>
      <p:sp>
        <p:nvSpPr>
          <p:cNvPr id="10" name="Abgerundetes Rechteck 15"/>
          <p:cNvSpPr/>
          <p:nvPr/>
        </p:nvSpPr>
        <p:spPr>
          <a:xfrm>
            <a:off x="395288" y="5949950"/>
            <a:ext cx="8208962" cy="503238"/>
          </a:xfrm>
          <a:prstGeom prst="roundRect">
            <a:avLst/>
          </a:prstGeom>
          <a:solidFill>
            <a:srgbClr val="E5CDCD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r-HR" sz="1700" b="1" dirty="0" smtClean="0"/>
              <a:t>Regionalna </a:t>
            </a:r>
            <a:r>
              <a:rPr lang="hr-HR" sz="1700" b="1" dirty="0" err="1" smtClean="0"/>
              <a:t>saradnja</a:t>
            </a:r>
            <a:endParaRPr lang="hr-HR" sz="1700" b="1" dirty="0" smtClean="0"/>
          </a:p>
        </p:txBody>
      </p:sp>
      <p:sp>
        <p:nvSpPr>
          <p:cNvPr id="11" name="Abgerundetes Rechteck 13"/>
          <p:cNvSpPr/>
          <p:nvPr/>
        </p:nvSpPr>
        <p:spPr>
          <a:xfrm>
            <a:off x="395288" y="5084763"/>
            <a:ext cx="8208962" cy="731837"/>
          </a:xfrm>
          <a:prstGeom prst="roundRect">
            <a:avLst/>
          </a:prstGeom>
          <a:solidFill>
            <a:srgbClr val="E5CDCD"/>
          </a:solidFill>
          <a:ln w="31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hr-HR" dirty="0" smtClean="0"/>
              <a:t>                                                   </a:t>
            </a:r>
          </a:p>
          <a:p>
            <a:pPr algn="ctr">
              <a:defRPr/>
            </a:pPr>
            <a:r>
              <a:rPr lang="hr-HR" b="1" dirty="0" smtClean="0"/>
              <a:t>Partnerstvo za migracije</a:t>
            </a:r>
            <a:endParaRPr lang="hr-HR" sz="1700" b="1" dirty="0" smtClean="0"/>
          </a:p>
          <a:p>
            <a:pPr>
              <a:defRPr/>
            </a:pPr>
            <a:r>
              <a:rPr lang="hr-HR" sz="1400" b="1" dirty="0" smtClean="0"/>
              <a:t>			  </a:t>
            </a:r>
            <a:r>
              <a:rPr lang="hr-HR" sz="1400" dirty="0" smtClean="0"/>
              <a:t>Migracije i razvoj</a:t>
            </a:r>
          </a:p>
          <a:p>
            <a:pPr>
              <a:defRPr/>
            </a:pPr>
            <a:r>
              <a:rPr lang="hr-HR" b="1" dirty="0" smtClean="0"/>
              <a:t>       </a:t>
            </a:r>
          </a:p>
        </p:txBody>
      </p:sp>
      <p:graphicFrame>
        <p:nvGraphicFramePr>
          <p:cNvPr id="12" name="Diagramm 6"/>
          <p:cNvGraphicFramePr/>
          <p:nvPr>
            <p:extLst>
              <p:ext uri="{D42A27DB-BD31-4B8C-83A1-F6EECF244321}">
                <p14:modId xmlns:p14="http://schemas.microsoft.com/office/powerpoint/2010/main" val="3706447858"/>
              </p:ext>
            </p:extLst>
          </p:nvPr>
        </p:nvGraphicFramePr>
        <p:xfrm>
          <a:off x="1942998" y="1196752"/>
          <a:ext cx="6733457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ichtungspfeil 14"/>
          <p:cNvSpPr/>
          <p:nvPr/>
        </p:nvSpPr>
        <p:spPr>
          <a:xfrm>
            <a:off x="395536" y="1196752"/>
            <a:ext cx="648072" cy="3744416"/>
          </a:xfrm>
          <a:prstGeom prst="homePlate">
            <a:avLst>
              <a:gd name="adj" fmla="val 15734"/>
            </a:avLst>
          </a:prstGeom>
          <a:solidFill>
            <a:srgbClr val="E8D0D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anchor="ctr"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hr-HR" sz="1400" b="1" dirty="0" smtClean="0"/>
              <a:t>Transverzalne teme</a:t>
            </a:r>
          </a:p>
          <a:p>
            <a:pPr marL="285750" indent="-285750" algn="ctr">
              <a:defRPr/>
            </a:pPr>
            <a:r>
              <a:rPr lang="hr-HR" sz="1400" dirty="0" smtClean="0"/>
              <a:t>Rodna pitanja i upravljanje</a:t>
            </a:r>
            <a:endParaRPr lang="hr-HR" sz="1400" dirty="0"/>
          </a:p>
        </p:txBody>
      </p:sp>
      <p:sp>
        <p:nvSpPr>
          <p:cNvPr id="14" name="Abgerundetes Rechteck 8"/>
          <p:cNvSpPr/>
          <p:nvPr/>
        </p:nvSpPr>
        <p:spPr>
          <a:xfrm>
            <a:off x="1042988" y="4030663"/>
            <a:ext cx="865187" cy="693737"/>
          </a:xfrm>
          <a:prstGeom prst="roundRect">
            <a:avLst>
              <a:gd name="adj" fmla="val 14094"/>
            </a:avLst>
          </a:prstGeom>
          <a:solidFill>
            <a:srgbClr val="BAE8F8"/>
          </a:solidFill>
          <a:ln w="31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>
              <a:spcBef>
                <a:spcPts val="1200"/>
              </a:spcBef>
            </a:pPr>
            <a:r>
              <a:rPr lang="hr-HR" sz="1200" b="1" dirty="0" smtClean="0">
                <a:solidFill>
                  <a:srgbClr val="000000"/>
                </a:solidFill>
              </a:rPr>
              <a:t>Pravosuđe</a:t>
            </a:r>
          </a:p>
          <a:p>
            <a:pPr algn="ctr"/>
            <a:endParaRPr lang="hr-HR" sz="10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Ka Strategiji </a:t>
            </a:r>
            <a:r>
              <a:rPr lang="hr-HR" sz="2600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saradnje</a:t>
            </a: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za period 2017-2020. </a:t>
            </a:r>
            <a:endParaRPr lang="hr-HR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5" name="Title 8"/>
          <p:cNvSpPr txBox="1">
            <a:spLocks/>
          </p:cNvSpPr>
          <p:nvPr/>
        </p:nvSpPr>
        <p:spPr bwMode="auto">
          <a:xfrm>
            <a:off x="1042988" y="1334373"/>
            <a:ext cx="7345436" cy="41549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58138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hr-HR" sz="2400" i="1" u="sng" kern="0" dirty="0" smtClean="0">
                <a:solidFill>
                  <a:schemeClr val="tx1"/>
                </a:solidFill>
              </a:rPr>
              <a:t>Elementi općeg cilja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hr-HR" sz="2400" kern="0" dirty="0" smtClean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400" kern="0" dirty="0" smtClean="0">
                <a:solidFill>
                  <a:schemeClr val="tx1"/>
                </a:solidFill>
              </a:rPr>
              <a:t>Slični općem cilju za period 2013-2017.</a:t>
            </a:r>
          </a:p>
          <a:p>
            <a:pPr eaLnBrk="1" hangingPunct="1"/>
            <a:endParaRPr lang="hr-HR" sz="2400" kern="0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hr-HR" sz="2400" kern="0" dirty="0" smtClean="0">
                <a:solidFill>
                  <a:schemeClr val="tx1"/>
                </a:solidFill>
              </a:rPr>
              <a:t>Ali naglasak je na našem doprinosu za: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400" kern="0" dirty="0" smtClean="0">
                <a:solidFill>
                  <a:schemeClr val="tx1"/>
                </a:solidFill>
              </a:rPr>
              <a:t>stavljanje fokusa na socioekonomske nejednakosti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400" kern="0" dirty="0" smtClean="0">
                <a:solidFill>
                  <a:schemeClr val="tx1"/>
                </a:solidFill>
              </a:rPr>
              <a:t>dalji razvoj funkcionalnih institucija na svim nivoima (na cijeloj vertikalnoj dimenziji), slijedeći principe dobrog upravljanja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hr-HR" sz="240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71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Ka Strategiji </a:t>
            </a:r>
            <a:r>
              <a:rPr lang="hr-HR" sz="2600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saradnje</a:t>
            </a: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za period 2017-2020. </a:t>
            </a:r>
            <a:endParaRPr lang="hr-HR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5616" y="1412776"/>
            <a:ext cx="712879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hr-HR" sz="2400" b="1" i="1" u="sng" kern="0" dirty="0" smtClean="0">
                <a:latin typeface="+mj-lt"/>
              </a:rPr>
              <a:t>Oblasti i teme</a:t>
            </a:r>
          </a:p>
          <a:p>
            <a:pPr eaLnBrk="1" hangingPunct="1"/>
            <a:endParaRPr lang="hr-HR" sz="2400" b="1" i="1" u="sng" kern="0" dirty="0" smtClean="0"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kern="0" dirty="0" smtClean="0">
                <a:latin typeface="+mj-lt"/>
              </a:rPr>
              <a:t>I dalje ostaju 3 glavne oblasti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>
                <a:latin typeface="+mj-lt"/>
              </a:rPr>
              <a:t>Pravda i sigurnost</a:t>
            </a:r>
            <a:r>
              <a:rPr lang="hr-HR" sz="2000" b="1" kern="0" dirty="0" smtClean="0">
                <a:latin typeface="+mj-lt"/>
              </a:rPr>
              <a:t> se mogu pojaviti kao nove oblasti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>
                <a:latin typeface="+mj-lt"/>
              </a:rPr>
              <a:t>Rodna pitanja i upravljanje</a:t>
            </a:r>
            <a:r>
              <a:rPr lang="hr-HR" sz="2000" b="1" kern="0" dirty="0" smtClean="0">
                <a:latin typeface="+mj-lt"/>
              </a:rPr>
              <a:t> kao unakrsne tematske oblasti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kern="0" dirty="0" smtClean="0">
                <a:latin typeface="+mj-lt"/>
              </a:rPr>
              <a:t>Program </a:t>
            </a:r>
            <a:r>
              <a:rPr lang="hr-HR" sz="2000" b="1" u="sng" kern="0" dirty="0" smtClean="0">
                <a:latin typeface="+mj-lt"/>
              </a:rPr>
              <a:t>Partnerstvo za migracije</a:t>
            </a:r>
            <a:r>
              <a:rPr lang="hr-HR" sz="2000" b="1" kern="0" dirty="0" smtClean="0">
                <a:latin typeface="+mj-lt"/>
              </a:rPr>
              <a:t> će se produžiti do  2019.godine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>
                <a:latin typeface="+mj-lt"/>
              </a:rPr>
              <a:t>Migracije i razvoj</a:t>
            </a:r>
            <a:r>
              <a:rPr lang="hr-HR" sz="2000" b="1" kern="0" dirty="0" smtClean="0">
                <a:latin typeface="+mj-lt"/>
              </a:rPr>
              <a:t> (M&amp;R) kao potencijal za promjene relevantne za razvoj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>
                <a:latin typeface="+mj-lt"/>
              </a:rPr>
              <a:t>Građansko obrazovanje</a:t>
            </a:r>
            <a:r>
              <a:rPr lang="hr-HR" sz="2000" b="1" kern="0" dirty="0" smtClean="0">
                <a:latin typeface="+mj-lt"/>
              </a:rPr>
              <a:t> kao osnova za </a:t>
            </a:r>
            <a:r>
              <a:rPr lang="hr-HR" sz="2000" b="1" kern="0" dirty="0" err="1" smtClean="0">
                <a:latin typeface="+mj-lt"/>
              </a:rPr>
              <a:t>proaktivne</a:t>
            </a:r>
            <a:r>
              <a:rPr lang="hr-HR" sz="2000" b="1" kern="0" dirty="0" smtClean="0">
                <a:latin typeface="+mj-lt"/>
              </a:rPr>
              <a:t> građane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>
                <a:latin typeface="+mj-lt"/>
              </a:rPr>
              <a:t>Privatno-javno partnerstvo</a:t>
            </a:r>
            <a:r>
              <a:rPr lang="hr-HR" sz="2000" b="1" kern="0" dirty="0" smtClean="0">
                <a:latin typeface="+mj-lt"/>
              </a:rPr>
              <a:t> u smjeru snažnijeg socioekonomskog razvoja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kern="0" dirty="0" smtClean="0">
                <a:latin typeface="+mj-lt"/>
              </a:rPr>
              <a:t>Integracija </a:t>
            </a:r>
            <a:r>
              <a:rPr lang="hr-HR" sz="2000" b="1" kern="0" dirty="0" err="1" smtClean="0">
                <a:latin typeface="+mj-lt"/>
              </a:rPr>
              <a:t>DRR</a:t>
            </a:r>
            <a:r>
              <a:rPr lang="hr-HR" sz="2000" b="1" kern="0" dirty="0" smtClean="0">
                <a:latin typeface="+mj-lt"/>
              </a:rPr>
              <a:t>/</a:t>
            </a:r>
            <a:r>
              <a:rPr lang="hr-HR" sz="2000" b="1" kern="0" dirty="0" err="1" smtClean="0">
                <a:latin typeface="+mj-lt"/>
              </a:rPr>
              <a:t>DRM</a:t>
            </a:r>
            <a:r>
              <a:rPr lang="hr-HR" sz="2000" b="1" kern="0" dirty="0" smtClean="0">
                <a:latin typeface="+mj-lt"/>
              </a:rPr>
              <a:t> u čitavom portfelju</a:t>
            </a:r>
          </a:p>
        </p:txBody>
      </p:sp>
    </p:spTree>
    <p:extLst>
      <p:ext uri="{BB962C8B-B14F-4D97-AF65-F5344CB8AC3E}">
        <p14:creationId xmlns:p14="http://schemas.microsoft.com/office/powerpoint/2010/main" val="64407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32848" cy="492443"/>
          </a:xfrm>
        </p:spPr>
        <p:txBody>
          <a:bodyPr/>
          <a:lstStyle/>
          <a:p>
            <a:pPr eaLnBrk="1" hangingPunct="1">
              <a:defRPr/>
            </a:pP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Ka Strategiji </a:t>
            </a:r>
            <a:r>
              <a:rPr lang="hr-HR" sz="2600" dirty="0" err="1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saradnje</a:t>
            </a:r>
            <a:r>
              <a:rPr lang="hr-HR" sz="2600" dirty="0" smtClean="0">
                <a:ln w="10541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 za period 2017-2020. </a:t>
            </a:r>
            <a:endParaRPr lang="hr-HR" sz="26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5616" y="1412776"/>
            <a:ext cx="71287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400" b="1" i="1" u="sng" kern="0" dirty="0" smtClean="0"/>
              <a:t>Pristupi</a:t>
            </a:r>
          </a:p>
          <a:p>
            <a:pPr eaLnBrk="1" hangingPunct="1"/>
            <a:endParaRPr lang="hr-HR" sz="2400" b="1" kern="0" dirty="0" smtClean="0">
              <a:latin typeface="+mj-lt"/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/>
              <a:t>Modaliteti </a:t>
            </a:r>
            <a:r>
              <a:rPr lang="hr-HR" sz="2000" b="1" u="sng" kern="0" dirty="0" err="1" smtClean="0"/>
              <a:t>saradnje</a:t>
            </a:r>
            <a:r>
              <a:rPr lang="hr-HR" sz="2000" b="1" kern="0" dirty="0" smtClean="0"/>
              <a:t>  (više različitih linija </a:t>
            </a:r>
            <a:r>
              <a:rPr lang="hr-HR" sz="2000" b="1" kern="0" dirty="0" err="1" smtClean="0"/>
              <a:t>saradnje</a:t>
            </a:r>
            <a:r>
              <a:rPr lang="hr-HR" sz="2000" b="1" kern="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000" b="1" u="sng" kern="0" dirty="0" smtClean="0"/>
              <a:t>Usmjerenost na rezultate</a:t>
            </a:r>
            <a:r>
              <a:rPr lang="hr-HR" sz="2000" b="1" kern="0" dirty="0" smtClean="0"/>
              <a:t> je potrebno dalje razvijati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/>
              <a:t>Procjena rizika</a:t>
            </a:r>
            <a:r>
              <a:rPr lang="hr-HR" sz="2000" b="1" kern="0" dirty="0" smtClean="0"/>
              <a:t> u </a:t>
            </a:r>
            <a:r>
              <a:rPr lang="hr-HR" sz="2000" b="1" kern="0" dirty="0" err="1" smtClean="0"/>
              <a:t>saradnji</a:t>
            </a:r>
            <a:r>
              <a:rPr lang="hr-HR" sz="2000" b="1" kern="0" dirty="0" smtClean="0"/>
              <a:t> sa svim partnerima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r-HR" sz="2000" b="1" kern="0" dirty="0" smtClean="0"/>
              <a:t>Više </a:t>
            </a:r>
            <a:r>
              <a:rPr lang="hr-HR" sz="2000" b="1" u="sng" kern="0" dirty="0" smtClean="0"/>
              <a:t>komunikacije</a:t>
            </a:r>
            <a:r>
              <a:rPr lang="hr-HR" sz="2000" b="1" kern="0" dirty="0" smtClean="0"/>
              <a:t> o našoj </a:t>
            </a:r>
            <a:r>
              <a:rPr lang="hr-HR" sz="2000" b="1" kern="0" dirty="0" err="1" smtClean="0"/>
              <a:t>saradnji</a:t>
            </a:r>
            <a:endParaRPr lang="hr-HR" sz="2000" b="1" kern="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endParaRPr lang="hr-HR" sz="2000" b="1" kern="0" dirty="0" smtClean="0"/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hr-HR" sz="2000" b="1" u="sng" kern="0" dirty="0" smtClean="0"/>
              <a:t>Koordinacija donatora</a:t>
            </a:r>
            <a:r>
              <a:rPr lang="hr-HR" sz="2000" b="1" kern="0" dirty="0" smtClean="0"/>
              <a:t> radi efikasnije dodjele naših sredstava /</a:t>
            </a:r>
          </a:p>
          <a:p>
            <a:pPr marL="342900" indent="-342900" eaLnBrk="1" hangingPunct="1">
              <a:buFont typeface="Wingdings" panose="05000000000000000000" pitchFamily="2" charset="2"/>
              <a:buChar char="Ø"/>
            </a:pPr>
            <a:r>
              <a:rPr lang="hr-HR" sz="2000" b="1" kern="0" dirty="0" smtClean="0"/>
              <a:t>sa posebnim fokusom na  </a:t>
            </a:r>
            <a:r>
              <a:rPr lang="hr-HR" sz="2000" b="1" u="sng" kern="0" dirty="0" smtClean="0"/>
              <a:t>zajedničko praćenje</a:t>
            </a:r>
            <a:r>
              <a:rPr lang="hr-HR" sz="2000" b="1" kern="0" dirty="0" smtClean="0"/>
              <a:t> u okviru </a:t>
            </a:r>
            <a:r>
              <a:rPr lang="hr-HR" sz="2000" b="1" kern="0" dirty="0" err="1" smtClean="0"/>
              <a:t>DCF</a:t>
            </a:r>
            <a:r>
              <a:rPr lang="hr-HR" sz="2000" b="1" kern="0" dirty="0" smtClean="0"/>
              <a:t>-a, kao i u posebnim grupama / </a:t>
            </a:r>
            <a:r>
              <a:rPr lang="hr-HR" sz="2000" b="1" u="sng" kern="0" dirty="0" smtClean="0">
                <a:solidFill>
                  <a:srgbClr val="E25B00"/>
                </a:solidFill>
              </a:rPr>
              <a:t>naša želja za 2016!</a:t>
            </a:r>
          </a:p>
          <a:p>
            <a:pPr eaLnBrk="1" hangingPunct="1"/>
            <a:endParaRPr lang="hr-HR" sz="2400" b="1" kern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7799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of_Eastern Europe_07">
  <a:themeElements>
    <a:clrScheme name="Coof_Eastern Europe_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of_Eastern Europe_07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of_Eastern Europe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of_Eastern Europe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of_Eastern Europe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Coof_Eastern Europe_07</Template>
  <TotalTime>1243</TotalTime>
  <Words>348</Words>
  <Application>Microsoft Office PowerPoint</Application>
  <PresentationFormat>On-screen Show (4:3)</PresentationFormat>
  <Paragraphs>65</Paragraphs>
  <Slides>6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Coof_Eastern Europe_07</vt:lpstr>
      <vt:lpstr>Photo Editor Photo</vt:lpstr>
      <vt:lpstr>Strategija saradnje Švicarske sa BiH  za period 2013-2016. ka 2017-2020.</vt:lpstr>
      <vt:lpstr>Opći cilj Strategije saradnje u periodu 2013 – 2016.</vt:lpstr>
      <vt:lpstr>Strategija saradnje Švicarske sa BiH  za period 2013 – 2016.</vt:lpstr>
      <vt:lpstr>Ka Strategiji saradnje za period 2017-2020. </vt:lpstr>
      <vt:lpstr>Ka Strategiji saradnje za period 2017-2020. </vt:lpstr>
      <vt:lpstr>Ka Strategiji saradnje za period 2017-2020. </vt:lpstr>
    </vt:vector>
  </TitlesOfParts>
  <Company>EDA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Azra Sarenkapa</dc:creator>
  <cp:lastModifiedBy>operater</cp:lastModifiedBy>
  <cp:revision>202</cp:revision>
  <cp:lastPrinted>2015-12-07T10:13:02Z</cp:lastPrinted>
  <dcterms:created xsi:type="dcterms:W3CDTF">2008-03-17T10:44:51Z</dcterms:created>
  <dcterms:modified xsi:type="dcterms:W3CDTF">2015-12-11T08:52:43Z</dcterms:modified>
</cp:coreProperties>
</file>